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066C3C-9B37-B24D-8D15-D2DEE0F7405A}" v="5" dt="2025-08-18T20:15:39.9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46"/>
    <p:restoredTop sz="94631"/>
  </p:normalViewPr>
  <p:slideViewPr>
    <p:cSldViewPr snapToGrid="0" snapToObjects="1">
      <p:cViewPr varScale="1">
        <p:scale>
          <a:sx n="94" d="100"/>
          <a:sy n="94" d="100"/>
        </p:scale>
        <p:origin x="22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6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39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7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05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7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19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46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44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0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5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03F8B0-11E8-844B-A03D-C95A4519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me about yourself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3765E6-D4F8-DB47-A238-D641DE661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Grab a sheet of paper and a marker or permanent marker</a:t>
            </a:r>
          </a:p>
          <a:p>
            <a:r>
              <a:rPr lang="en-US" sz="2400" dirty="0"/>
              <a:t>Draw a circle in the middle of the paper, leaving room around it. </a:t>
            </a:r>
          </a:p>
          <a:p>
            <a:r>
              <a:rPr lang="en-US" sz="2400" dirty="0"/>
              <a:t>Draw a vertical line above and below the circle.</a:t>
            </a:r>
          </a:p>
          <a:p>
            <a:r>
              <a:rPr lang="en-US" sz="2400" dirty="0"/>
              <a:t>Draw a horizontal line to the right and left of the circle.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73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9171-2FC0-0743-B8D7-46AFF6DC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left square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C04C3-6E32-9D45-8022-A9AA3AA5A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are your strengths, particularly when it comes to English class? </a:t>
            </a:r>
          </a:p>
          <a:p>
            <a:r>
              <a:rPr lang="en-US" sz="2400" dirty="0"/>
              <a:t>Some of these should be related to reading, writing, etc., but many could be personality traits unrelated to English. </a:t>
            </a:r>
          </a:p>
        </p:txBody>
      </p:sp>
    </p:spTree>
    <p:extLst>
      <p:ext uri="{BB962C8B-B14F-4D97-AF65-F5344CB8AC3E}">
        <p14:creationId xmlns:p14="http://schemas.microsoft.com/office/powerpoint/2010/main" val="280014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975B2-DFFD-E246-BFB7-339208A8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right square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BD054-8C89-E140-9691-97177244F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What are some weaknesses you have when it comes to English?</a:t>
            </a:r>
          </a:p>
          <a:p>
            <a:r>
              <a:rPr lang="en-US" sz="2200" dirty="0"/>
              <a:t>Again, some of these should relate to English, but some can just be personality traits or things that interfere with homework. </a:t>
            </a:r>
          </a:p>
          <a:p>
            <a:r>
              <a:rPr lang="en-US" sz="2200" dirty="0"/>
              <a:t>***Your strengths need to be equal or greater than your weaknesses, so if you need to, go back and add to them!</a:t>
            </a:r>
          </a:p>
        </p:txBody>
      </p:sp>
    </p:spTree>
    <p:extLst>
      <p:ext uri="{BB962C8B-B14F-4D97-AF65-F5344CB8AC3E}">
        <p14:creationId xmlns:p14="http://schemas.microsoft.com/office/powerpoint/2010/main" val="333555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E5D90-5AF2-3541-AC12-AC6C57D74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left square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A3E80-4BB5-5F4F-9F54-2FBA2A18A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How do you learn best? You can pick more than one!</a:t>
            </a:r>
          </a:p>
          <a:p>
            <a:r>
              <a:rPr lang="en-US" sz="2200" dirty="0"/>
              <a:t>VISUAL – pictures &amp; spatial examples</a:t>
            </a:r>
          </a:p>
          <a:p>
            <a:r>
              <a:rPr lang="en-US" sz="2200" dirty="0"/>
              <a:t>AUDITORY – lectures, podcasts</a:t>
            </a:r>
          </a:p>
          <a:p>
            <a:r>
              <a:rPr lang="en-US" sz="2200" dirty="0"/>
              <a:t>KINESTHETIC – physical activities &amp; movement</a:t>
            </a:r>
          </a:p>
          <a:p>
            <a:r>
              <a:rPr lang="en-US" sz="2200" dirty="0"/>
              <a:t>MUSICAL – through songs &amp; music</a:t>
            </a:r>
          </a:p>
          <a:p>
            <a:r>
              <a:rPr lang="en-US" sz="2200" dirty="0"/>
              <a:t>ARTISTIC – artistic expression &amp; doodling</a:t>
            </a:r>
          </a:p>
          <a:p>
            <a:r>
              <a:rPr lang="en-US" sz="2200" dirty="0"/>
              <a:t>Or make up your own description!</a:t>
            </a:r>
          </a:p>
        </p:txBody>
      </p:sp>
    </p:spTree>
    <p:extLst>
      <p:ext uri="{BB962C8B-B14F-4D97-AF65-F5344CB8AC3E}">
        <p14:creationId xmlns:p14="http://schemas.microsoft.com/office/powerpoint/2010/main" val="11429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B1DB9-3811-8B4C-BEF1-CE5B0D6C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right square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6E359-E5DE-274C-8233-93F88036B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What is your main goal for this school year?</a:t>
            </a:r>
          </a:p>
          <a:p>
            <a:r>
              <a:rPr lang="en-US" sz="2200" dirty="0"/>
              <a:t>This could be related to English or more personal. </a:t>
            </a:r>
          </a:p>
          <a:p>
            <a:r>
              <a:rPr lang="en-US" sz="2200" dirty="0"/>
              <a:t>Try to make your goals specific and measurable!</a:t>
            </a:r>
          </a:p>
          <a:p>
            <a:r>
              <a:rPr lang="en-US" sz="2200" b="1" dirty="0"/>
              <a:t>Example, mine is</a:t>
            </a:r>
            <a:r>
              <a:rPr lang="en-US" sz="2200" dirty="0"/>
              <a:t>: I will work in love to help each student grow and reach individual success in my class.</a:t>
            </a:r>
          </a:p>
        </p:txBody>
      </p:sp>
    </p:spTree>
    <p:extLst>
      <p:ext uri="{BB962C8B-B14F-4D97-AF65-F5344CB8AC3E}">
        <p14:creationId xmlns:p14="http://schemas.microsoft.com/office/powerpoint/2010/main" val="2641638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8559-AA1B-44A6-A807-926E6570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Middle Circle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DC9-2E71-472E-8D02-A4F64B00B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Write your name</a:t>
            </a:r>
          </a:p>
          <a:p>
            <a:r>
              <a:rPr lang="en-US" sz="2400" dirty="0"/>
              <a:t>Then, write, draw, sketch, or illustrate things about you that are NOT school related. These are things that make you unique, so include your hobbies and favorite things. </a:t>
            </a:r>
          </a:p>
        </p:txBody>
      </p:sp>
    </p:spTree>
    <p:extLst>
      <p:ext uri="{BB962C8B-B14F-4D97-AF65-F5344CB8AC3E}">
        <p14:creationId xmlns:p14="http://schemas.microsoft.com/office/powerpoint/2010/main" val="302602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C899D-1825-7441-9C72-76877927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F5C7D-7646-BE47-A155-4142BC177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Bonus section! On the back, share how you feel about: </a:t>
            </a:r>
          </a:p>
          <a:p>
            <a:pPr lvl="1"/>
            <a:r>
              <a:rPr lang="en-US" sz="2400" dirty="0"/>
              <a:t>Favorite book/movie</a:t>
            </a:r>
          </a:p>
          <a:p>
            <a:pPr lvl="1"/>
            <a:r>
              <a:rPr lang="en-US" sz="2400" dirty="0"/>
              <a:t>Most interesting thing you did this summer</a:t>
            </a:r>
          </a:p>
          <a:p>
            <a:pPr lvl="1"/>
            <a:r>
              <a:rPr lang="en-US" sz="2400" dirty="0"/>
              <a:t>A question (as off-topic as you wish) for the teacher</a:t>
            </a:r>
          </a:p>
        </p:txBody>
      </p:sp>
    </p:spTree>
    <p:extLst>
      <p:ext uri="{BB962C8B-B14F-4D97-AF65-F5344CB8AC3E}">
        <p14:creationId xmlns:p14="http://schemas.microsoft.com/office/powerpoint/2010/main" val="324436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366EBA-92FD-44AE-87A9-25E5135E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7F5FC-01F7-4EB4-81E7-C27D917E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4B0CFF10-4805-4BFA-961B-1F60DAEB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E054536-C03E-4857-B4AE-D687A58F9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E33E51C-23D8-43F5-98C4-A2ED2C4C9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89E18891-DEB2-4CFD-A907-2868B2A91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0002C1BB-DB60-4314-A2FC-203E54D94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B75BDFA-6D78-4FB1-9F21-5280855C4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B632D6B-A327-41AB-BBCF-9A03AD2AB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514BBC5-1736-4813-BECB-5A6B6738E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4A2C868-7AEC-4209-BFA3-7185B11D3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FF56CB70-2B25-4695-ADC8-6092D0D11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BA411BEF-2182-4458-B9AF-1634B5C2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53F27E63-3F11-4C85-AC72-1EE8508C4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68B589BA-F70F-4E0B-94B9-EEB83EDF3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D0B991D-CB0A-415F-8D77-A5565F66F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01E99DE-74F0-41D1-BBF4-5A57053B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02EE40A-8F17-4182-9495-9506463B7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924210CA-0A35-4127-925F-D4084B7DC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DC13CEF1-DD2D-474C-B81C-820CEF3D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F889481A-8038-43E6-8EF1-A5F802CED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128BD14A-9093-4854-A73A-F666B2ED2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22D884F4-76EC-4371-B903-E79CF191E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C462C46-EFB7-4580-9921-DFC346FC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23665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4FE771-1075-C8E8-A9BE-0989F296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485" y="841375"/>
            <a:ext cx="6230857" cy="1230570"/>
          </a:xfrm>
        </p:spPr>
        <p:txBody>
          <a:bodyPr anchor="t">
            <a:normAutofit/>
          </a:bodyPr>
          <a:lstStyle/>
          <a:p>
            <a:pPr algn="l"/>
            <a:r>
              <a:rPr lang="en-US" sz="3600">
                <a:solidFill>
                  <a:schemeClr val="accent1"/>
                </a:solidFill>
              </a:rPr>
              <a:t>Scavenger Hunt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B8B918B4-AB10-4E3A-916E-A9625586E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7E100-261F-917A-82D4-634FB8B0C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487" y="2249046"/>
            <a:ext cx="6123783" cy="3802762"/>
          </a:xfrm>
        </p:spPr>
        <p:txBody>
          <a:bodyPr anchor="t">
            <a:normAutofit/>
          </a:bodyPr>
          <a:lstStyle/>
          <a:p>
            <a:r>
              <a:rPr lang="en-US" sz="2000" dirty="0"/>
              <a:t>You will be working with your table of 3-4 people</a:t>
            </a:r>
          </a:p>
          <a:p>
            <a:r>
              <a:rPr lang="en-US" sz="2000" dirty="0"/>
              <a:t>Rules: </a:t>
            </a:r>
          </a:p>
          <a:p>
            <a:pPr lvl="1"/>
            <a:r>
              <a:rPr lang="en-US" sz="2000" dirty="0"/>
              <a:t>This is a group activity. You cannot split tasks up, all must be completed as a group. </a:t>
            </a:r>
          </a:p>
          <a:p>
            <a:pPr lvl="1"/>
            <a:r>
              <a:rPr lang="en-US" sz="2000" dirty="0"/>
              <a:t>Read carefully—some details are subtle but important!</a:t>
            </a:r>
          </a:p>
          <a:p>
            <a:pPr lvl="1"/>
            <a:r>
              <a:rPr lang="en-US" sz="2000" dirty="0"/>
              <a:t>You have 15 minutes.</a:t>
            </a:r>
          </a:p>
        </p:txBody>
      </p:sp>
    </p:spTree>
    <p:extLst>
      <p:ext uri="{BB962C8B-B14F-4D97-AF65-F5344CB8AC3E}">
        <p14:creationId xmlns:p14="http://schemas.microsoft.com/office/powerpoint/2010/main" val="409593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FAF5D36-7988-4310-8B2D-E5F09D9B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953B1DA-E7D8-48BB-8D67-425C7F7E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319C148B-5C23-49B7-A373-AC1B7510B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10B3CBEC-E6ED-4132-A94F-47AB0B93A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607A26B-7FD4-4FE9-BCFA-2D1303693C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C00169AA-D2E0-467C-9CAE-BBF421EA3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24C43ADE-E7DB-48BC-B5F6-0C48D7AE4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F9B6CF03-8C6F-4A69-B803-56DF55616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0A6864AE-A239-4CD6-9D34-6CF7188F1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B71C308D-6936-4397-A8AF-6D19C6EC0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FBD50843-2012-4AE6-91C9-537612E73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A676FD4C-815C-452E-8046-28FEA7382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66D402BD-5FE7-427A-8AE9-02D604B4C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AA120BAC-3891-4E44-8E77-F37600AC7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CD27D48-C30F-4CF5-8C39-64561E5AC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BFB24C59-0439-4A08-B2D7-11CBD9E230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55E56104-C1D3-474D-8F49-E66410000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7D49068-5D60-449A-95AE-939E83EB9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4D4CF5CD-E36E-43E6-8712-A4880FFEA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6A4EB06-C425-440E-BFF0-2D0E82E70D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F2E2BED-E728-4BDF-A0D9-965E2E6CE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D555CD5-B818-433B-91B0-050C20215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942D9584-E3E3-42F2-A08D-053C79553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2A66E12-53B9-47C5-AA58-6A500819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1401A5A-E771-45D3-92ED-039D4A13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9DB317-022A-4678-9D29-ACB2BC2C3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DE159B19-CE64-477F-B121-119B55E75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3E39E3BE-7BC5-4A51-9E4E-1A89A7C53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D8BC1A0E-C2B3-463C-93A3-9B2CD7D8C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CC05CECC-C7D2-4FF0-9907-D44A1A859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DB7AD29E-2F1C-4E8A-842D-A8202A54A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3C86FB79-F314-43BE-ADE5-1BE7531FD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FDFBB5D2-E123-4E53-BB64-337A9F6145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0E3B360-A679-49DA-8359-750D5BE533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CA96F24D-BE8A-4BF7-81D8-219C6EBBB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F637A19-A204-46A1-8215-D3278DAC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256EE5F-31ED-48A7-B0E7-6B8BD9EDA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5C4F1084-4F39-4787-8384-6457A2D14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1E22F45E-521A-438E-BC4E-C10AC539B9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9DABF699-C6D2-4EB5-843F-BCD30A4F6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BD8FA15A-BBC2-43DA-B76A-5586B5F00E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9DE08B91-9B4F-4537-A6D6-1FA79C2FB2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A05E4972-51AA-43F9-B734-DAF876802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ABFB0840-F884-4728-9A8A-8AB53FB2C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4F7874B8-D92C-476F-A528-4E44BC67E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Picture 7" descr="Sticky notes with question marks">
            <a:extLst>
              <a:ext uri="{FF2B5EF4-FFF2-40B4-BE49-F238E27FC236}">
                <a16:creationId xmlns:a16="http://schemas.microsoft.com/office/drawing/2014/main" id="{A1FE4D5F-C378-A8A8-E3E6-9125C9FA2F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52" r="19108" b="-2"/>
          <a:stretch/>
        </p:blipFill>
        <p:spPr>
          <a:xfrm>
            <a:off x="20" y="227"/>
            <a:ext cx="6096591" cy="6858000"/>
          </a:xfrm>
          <a:prstGeom prst="rect">
            <a:avLst/>
          </a:prstGeom>
          <a:ln w="9525">
            <a:noFill/>
          </a:ln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F4C7F6E8-042C-438A-AE6F-023A4BB7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12791" y="1186483"/>
            <a:ext cx="4473771" cy="4477933"/>
            <a:chOff x="807084" y="1186483"/>
            <a:chExt cx="4473771" cy="4477933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E8A0C39-14D3-46CA-B89C-3AC5B87B5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607" y="1186483"/>
              <a:ext cx="4472724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39">
              <a:extLst>
                <a:ext uri="{FF2B5EF4-FFF2-40B4-BE49-F238E27FC236}">
                  <a16:creationId xmlns:a16="http://schemas.microsoft.com/office/drawing/2014/main" id="{7AB43C21-8756-47BD-BE05-771267EE9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840353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59B93F6-B7DC-42AA-A39A-8598B4E78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4473771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520B8ACC-131F-C8B2-FE99-8C93560D4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122" y="2074730"/>
            <a:ext cx="4299456" cy="2053921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400"/>
              <a:t>You have the remaining class time to answer the questions on your paper.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A15239-366D-4CEA-CBAD-38F296AB0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1123" y="4210684"/>
            <a:ext cx="4299455" cy="1019937"/>
          </a:xfrm>
        </p:spPr>
        <p:txBody>
          <a:bodyPr vert="horz" lIns="91440" tIns="0" rIns="91440" bIns="45720" rtlCol="0">
            <a:normAutofit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Submit to the front tray when finished!</a:t>
            </a:r>
          </a:p>
        </p:txBody>
      </p:sp>
    </p:spTree>
    <p:extLst>
      <p:ext uri="{BB962C8B-B14F-4D97-AF65-F5344CB8AC3E}">
        <p14:creationId xmlns:p14="http://schemas.microsoft.com/office/powerpoint/2010/main" val="217483405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{EF4C7A2A-B798-7F45-A3F3-92650714C265}tf16401369</Template>
  <TotalTime>5474</TotalTime>
  <Words>414</Words>
  <Application>Microsoft Macintosh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 Light</vt:lpstr>
      <vt:lpstr>Rockwell</vt:lpstr>
      <vt:lpstr>Wingdings</vt:lpstr>
      <vt:lpstr>Atlas</vt:lpstr>
      <vt:lpstr>Tell me about yourself</vt:lpstr>
      <vt:lpstr>Top left square</vt:lpstr>
      <vt:lpstr>Top right square</vt:lpstr>
      <vt:lpstr>Bottom left square</vt:lpstr>
      <vt:lpstr>Bottom right square</vt:lpstr>
      <vt:lpstr>Middle Circle</vt:lpstr>
      <vt:lpstr>ON THE BACK</vt:lpstr>
      <vt:lpstr>Scavenger Hunt</vt:lpstr>
      <vt:lpstr>You have the remaining class time to answer the questions on your paper.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English </dc:title>
  <dc:creator>Gina Kortuem</dc:creator>
  <cp:lastModifiedBy>Gina Kortuem</cp:lastModifiedBy>
  <cp:revision>53</cp:revision>
  <dcterms:created xsi:type="dcterms:W3CDTF">2018-08-20T21:14:37Z</dcterms:created>
  <dcterms:modified xsi:type="dcterms:W3CDTF">2026-08-08T19:16:42Z</dcterms:modified>
</cp:coreProperties>
</file>