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11"/>
    <p:restoredTop sz="94607"/>
  </p:normalViewPr>
  <p:slideViewPr>
    <p:cSldViewPr snapToGrid="0">
      <p:cViewPr varScale="1">
        <p:scale>
          <a:sx n="65" d="100"/>
          <a:sy n="65" d="100"/>
        </p:scale>
        <p:origin x="224" y="9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63B7E0-B06A-486D-A35B-7EE738316BBE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2E55012A-51AF-154D-B022-BED130F006A5}">
      <dgm:prSet phldrT="[Text]" phldr="1"/>
      <dgm:spPr/>
      <dgm:t>
        <a:bodyPr/>
        <a:lstStyle/>
        <a:p>
          <a:endParaRPr lang="en-US"/>
        </a:p>
      </dgm:t>
    </dgm:pt>
    <dgm:pt modelId="{6D5E0FE7-EFC1-3B4B-BD1E-B6E68F701F81}" type="parTrans" cxnId="{01DF77F2-3436-3D46-BE32-30893F16E0CB}">
      <dgm:prSet/>
      <dgm:spPr/>
      <dgm:t>
        <a:bodyPr/>
        <a:lstStyle/>
        <a:p>
          <a:endParaRPr lang="en-US"/>
        </a:p>
      </dgm:t>
    </dgm:pt>
    <dgm:pt modelId="{A02ACAB8-9B70-BB49-9560-2FF8FB9CDC71}" type="sibTrans" cxnId="{01DF77F2-3436-3D46-BE32-30893F16E0CB}">
      <dgm:prSet/>
      <dgm:spPr/>
      <dgm:t>
        <a:bodyPr/>
        <a:lstStyle/>
        <a:p>
          <a:endParaRPr lang="en-US"/>
        </a:p>
      </dgm:t>
    </dgm:pt>
    <dgm:pt modelId="{50EA671F-A726-C143-A374-1076D79ECF5A}">
      <dgm:prSet phldrT="[Text]" phldr="1"/>
      <dgm:spPr/>
      <dgm:t>
        <a:bodyPr/>
        <a:lstStyle/>
        <a:p>
          <a:endParaRPr lang="en-US"/>
        </a:p>
      </dgm:t>
    </dgm:pt>
    <dgm:pt modelId="{31A8827D-E93E-A04F-A8F8-953103550F48}" type="parTrans" cxnId="{D1571A80-31D4-1043-BC58-47E872850AED}">
      <dgm:prSet/>
      <dgm:spPr/>
      <dgm:t>
        <a:bodyPr/>
        <a:lstStyle/>
        <a:p>
          <a:endParaRPr lang="en-US"/>
        </a:p>
      </dgm:t>
    </dgm:pt>
    <dgm:pt modelId="{AB91362E-DBBF-3145-BBEA-4267C484715E}" type="sibTrans" cxnId="{D1571A80-31D4-1043-BC58-47E872850AED}">
      <dgm:prSet/>
      <dgm:spPr/>
      <dgm:t>
        <a:bodyPr/>
        <a:lstStyle/>
        <a:p>
          <a:endParaRPr lang="en-US"/>
        </a:p>
      </dgm:t>
    </dgm:pt>
    <dgm:pt modelId="{5A9E6022-BAD0-5A49-9B54-1C8C87105C8C}">
      <dgm:prSet phldrT="[Text]" phldr="1"/>
      <dgm:spPr/>
      <dgm:t>
        <a:bodyPr/>
        <a:lstStyle/>
        <a:p>
          <a:endParaRPr lang="en-US"/>
        </a:p>
      </dgm:t>
    </dgm:pt>
    <dgm:pt modelId="{5ADBD062-5FD7-3347-82C3-4DDC495B62A3}" type="parTrans" cxnId="{DC12A01D-325D-AF4F-8B98-3A5B9973FF6B}">
      <dgm:prSet/>
      <dgm:spPr/>
      <dgm:t>
        <a:bodyPr/>
        <a:lstStyle/>
        <a:p>
          <a:endParaRPr lang="en-US"/>
        </a:p>
      </dgm:t>
    </dgm:pt>
    <dgm:pt modelId="{3886AEA9-EED2-A244-9AD0-4E72B80A5C51}" type="sibTrans" cxnId="{DC12A01D-325D-AF4F-8B98-3A5B9973FF6B}">
      <dgm:prSet/>
      <dgm:spPr/>
      <dgm:t>
        <a:bodyPr/>
        <a:lstStyle/>
        <a:p>
          <a:endParaRPr lang="en-US"/>
        </a:p>
      </dgm:t>
    </dgm:pt>
    <dgm:pt modelId="{457C1AC4-DFFC-4D49-AE64-48C73807192C}">
      <dgm:prSet phldrT="[Text]" phldr="1"/>
      <dgm:spPr/>
      <dgm:t>
        <a:bodyPr/>
        <a:lstStyle/>
        <a:p>
          <a:endParaRPr lang="en-US"/>
        </a:p>
      </dgm:t>
    </dgm:pt>
    <dgm:pt modelId="{6CEC5A0B-9545-F447-9B6A-051BC819DA74}" type="parTrans" cxnId="{AABF9D0F-6C73-4343-9197-2201DBBFE69A}">
      <dgm:prSet/>
      <dgm:spPr/>
      <dgm:t>
        <a:bodyPr/>
        <a:lstStyle/>
        <a:p>
          <a:endParaRPr lang="en-US"/>
        </a:p>
      </dgm:t>
    </dgm:pt>
    <dgm:pt modelId="{B0BD6D90-7254-654F-AEC4-9FA7E6F7561C}" type="sibTrans" cxnId="{AABF9D0F-6C73-4343-9197-2201DBBFE69A}">
      <dgm:prSet/>
      <dgm:spPr/>
      <dgm:t>
        <a:bodyPr/>
        <a:lstStyle/>
        <a:p>
          <a:endParaRPr lang="en-US"/>
        </a:p>
      </dgm:t>
    </dgm:pt>
    <dgm:pt modelId="{C13AE34A-84C9-EB46-8CF7-78B8217D1B73}">
      <dgm:prSet phldrT="[Text]" phldr="1"/>
      <dgm:spPr/>
      <dgm:t>
        <a:bodyPr/>
        <a:lstStyle/>
        <a:p>
          <a:endParaRPr lang="en-US"/>
        </a:p>
      </dgm:t>
    </dgm:pt>
    <dgm:pt modelId="{E79E0A11-F7C9-6F42-949C-7938618FE8BF}" type="parTrans" cxnId="{35EE78CE-CA88-7E46-BAFC-80F82AE4265E}">
      <dgm:prSet/>
      <dgm:spPr/>
      <dgm:t>
        <a:bodyPr/>
        <a:lstStyle/>
        <a:p>
          <a:endParaRPr lang="en-US"/>
        </a:p>
      </dgm:t>
    </dgm:pt>
    <dgm:pt modelId="{9782C2FA-FF68-D740-A1B4-544DD0DCD03B}" type="sibTrans" cxnId="{35EE78CE-CA88-7E46-BAFC-80F82AE4265E}">
      <dgm:prSet/>
      <dgm:spPr/>
      <dgm:t>
        <a:bodyPr/>
        <a:lstStyle/>
        <a:p>
          <a:endParaRPr lang="en-US"/>
        </a:p>
      </dgm:t>
    </dgm:pt>
    <dgm:pt modelId="{C19A435B-9119-0640-8736-CDFAD71EF153}" type="pres">
      <dgm:prSet presAssocID="{A863B7E0-B06A-486D-A35B-7EE738316BBE}" presName="diagram" presStyleCnt="0">
        <dgm:presLayoutVars>
          <dgm:dir/>
          <dgm:resizeHandles val="exact"/>
        </dgm:presLayoutVars>
      </dgm:prSet>
      <dgm:spPr/>
    </dgm:pt>
    <dgm:pt modelId="{43DD75AA-D7A9-6F43-987A-E6828CC88212}" type="pres">
      <dgm:prSet presAssocID="{2E55012A-51AF-154D-B022-BED130F006A5}" presName="node" presStyleLbl="node1" presStyleIdx="0" presStyleCnt="5">
        <dgm:presLayoutVars>
          <dgm:bulletEnabled val="1"/>
        </dgm:presLayoutVars>
      </dgm:prSet>
      <dgm:spPr/>
    </dgm:pt>
    <dgm:pt modelId="{42B66907-C0C2-5141-8873-EDD71E32271F}" type="pres">
      <dgm:prSet presAssocID="{A02ACAB8-9B70-BB49-9560-2FF8FB9CDC71}" presName="sibTrans" presStyleCnt="0"/>
      <dgm:spPr/>
    </dgm:pt>
    <dgm:pt modelId="{ACB52C9E-7D67-9F46-A870-1AFC21A9DD98}" type="pres">
      <dgm:prSet presAssocID="{50EA671F-A726-C143-A374-1076D79ECF5A}" presName="node" presStyleLbl="node1" presStyleIdx="1" presStyleCnt="5">
        <dgm:presLayoutVars>
          <dgm:bulletEnabled val="1"/>
        </dgm:presLayoutVars>
      </dgm:prSet>
      <dgm:spPr/>
    </dgm:pt>
    <dgm:pt modelId="{045254AE-8789-BE4C-A650-9B68B9439C34}" type="pres">
      <dgm:prSet presAssocID="{AB91362E-DBBF-3145-BBEA-4267C484715E}" presName="sibTrans" presStyleCnt="0"/>
      <dgm:spPr/>
    </dgm:pt>
    <dgm:pt modelId="{687DC03A-8131-4A40-AE85-72D43E5F4738}" type="pres">
      <dgm:prSet presAssocID="{5A9E6022-BAD0-5A49-9B54-1C8C87105C8C}" presName="node" presStyleLbl="node1" presStyleIdx="2" presStyleCnt="5">
        <dgm:presLayoutVars>
          <dgm:bulletEnabled val="1"/>
        </dgm:presLayoutVars>
      </dgm:prSet>
      <dgm:spPr/>
    </dgm:pt>
    <dgm:pt modelId="{D1CD0A4A-29E5-A846-9A03-786D415C6AC2}" type="pres">
      <dgm:prSet presAssocID="{3886AEA9-EED2-A244-9AD0-4E72B80A5C51}" presName="sibTrans" presStyleCnt="0"/>
      <dgm:spPr/>
    </dgm:pt>
    <dgm:pt modelId="{D2A65877-67DA-AC42-94E8-6E4DC7F1FE59}" type="pres">
      <dgm:prSet presAssocID="{457C1AC4-DFFC-4D49-AE64-48C73807192C}" presName="node" presStyleLbl="node1" presStyleIdx="3" presStyleCnt="5">
        <dgm:presLayoutVars>
          <dgm:bulletEnabled val="1"/>
        </dgm:presLayoutVars>
      </dgm:prSet>
      <dgm:spPr/>
    </dgm:pt>
    <dgm:pt modelId="{198E616A-8338-0542-B498-AD3FC4701648}" type="pres">
      <dgm:prSet presAssocID="{B0BD6D90-7254-654F-AEC4-9FA7E6F7561C}" presName="sibTrans" presStyleCnt="0"/>
      <dgm:spPr/>
    </dgm:pt>
    <dgm:pt modelId="{24D77330-C91D-D741-8555-29643F1DCDFF}" type="pres">
      <dgm:prSet presAssocID="{C13AE34A-84C9-EB46-8CF7-78B8217D1B73}" presName="node" presStyleLbl="node1" presStyleIdx="4" presStyleCnt="5">
        <dgm:presLayoutVars>
          <dgm:bulletEnabled val="1"/>
        </dgm:presLayoutVars>
      </dgm:prSet>
      <dgm:spPr/>
    </dgm:pt>
  </dgm:ptLst>
  <dgm:cxnLst>
    <dgm:cxn modelId="{04B6470E-2161-164F-A43F-09C81C0491B3}" type="presOf" srcId="{A863B7E0-B06A-486D-A35B-7EE738316BBE}" destId="{C19A435B-9119-0640-8736-CDFAD71EF153}" srcOrd="0" destOrd="0" presId="urn:microsoft.com/office/officeart/2005/8/layout/default"/>
    <dgm:cxn modelId="{AABF9D0F-6C73-4343-9197-2201DBBFE69A}" srcId="{A863B7E0-B06A-486D-A35B-7EE738316BBE}" destId="{457C1AC4-DFFC-4D49-AE64-48C73807192C}" srcOrd="3" destOrd="0" parTransId="{6CEC5A0B-9545-F447-9B6A-051BC819DA74}" sibTransId="{B0BD6D90-7254-654F-AEC4-9FA7E6F7561C}"/>
    <dgm:cxn modelId="{F050B319-117A-CF4B-ADC3-7EA01ABAB284}" type="presOf" srcId="{457C1AC4-DFFC-4D49-AE64-48C73807192C}" destId="{D2A65877-67DA-AC42-94E8-6E4DC7F1FE59}" srcOrd="0" destOrd="0" presId="urn:microsoft.com/office/officeart/2005/8/layout/default"/>
    <dgm:cxn modelId="{DC12A01D-325D-AF4F-8B98-3A5B9973FF6B}" srcId="{A863B7E0-B06A-486D-A35B-7EE738316BBE}" destId="{5A9E6022-BAD0-5A49-9B54-1C8C87105C8C}" srcOrd="2" destOrd="0" parTransId="{5ADBD062-5FD7-3347-82C3-4DDC495B62A3}" sibTransId="{3886AEA9-EED2-A244-9AD0-4E72B80A5C51}"/>
    <dgm:cxn modelId="{BAA4E46D-53C6-974C-B9CE-6809143A6FBE}" type="presOf" srcId="{C13AE34A-84C9-EB46-8CF7-78B8217D1B73}" destId="{24D77330-C91D-D741-8555-29643F1DCDFF}" srcOrd="0" destOrd="0" presId="urn:microsoft.com/office/officeart/2005/8/layout/default"/>
    <dgm:cxn modelId="{50161D7C-35F6-234F-B545-9E327FACB066}" type="presOf" srcId="{50EA671F-A726-C143-A374-1076D79ECF5A}" destId="{ACB52C9E-7D67-9F46-A870-1AFC21A9DD98}" srcOrd="0" destOrd="0" presId="urn:microsoft.com/office/officeart/2005/8/layout/default"/>
    <dgm:cxn modelId="{AD7B517F-1D35-1B45-8F20-E13EA52CE8C6}" type="presOf" srcId="{5A9E6022-BAD0-5A49-9B54-1C8C87105C8C}" destId="{687DC03A-8131-4A40-AE85-72D43E5F4738}" srcOrd="0" destOrd="0" presId="urn:microsoft.com/office/officeart/2005/8/layout/default"/>
    <dgm:cxn modelId="{D1571A80-31D4-1043-BC58-47E872850AED}" srcId="{A863B7E0-B06A-486D-A35B-7EE738316BBE}" destId="{50EA671F-A726-C143-A374-1076D79ECF5A}" srcOrd="1" destOrd="0" parTransId="{31A8827D-E93E-A04F-A8F8-953103550F48}" sibTransId="{AB91362E-DBBF-3145-BBEA-4267C484715E}"/>
    <dgm:cxn modelId="{502FFCC1-665C-0147-86EA-848F29398A9F}" type="presOf" srcId="{2E55012A-51AF-154D-B022-BED130F006A5}" destId="{43DD75AA-D7A9-6F43-987A-E6828CC88212}" srcOrd="0" destOrd="0" presId="urn:microsoft.com/office/officeart/2005/8/layout/default"/>
    <dgm:cxn modelId="{35EE78CE-CA88-7E46-BAFC-80F82AE4265E}" srcId="{A863B7E0-B06A-486D-A35B-7EE738316BBE}" destId="{C13AE34A-84C9-EB46-8CF7-78B8217D1B73}" srcOrd="4" destOrd="0" parTransId="{E79E0A11-F7C9-6F42-949C-7938618FE8BF}" sibTransId="{9782C2FA-FF68-D740-A1B4-544DD0DCD03B}"/>
    <dgm:cxn modelId="{01DF77F2-3436-3D46-BE32-30893F16E0CB}" srcId="{A863B7E0-B06A-486D-A35B-7EE738316BBE}" destId="{2E55012A-51AF-154D-B022-BED130F006A5}" srcOrd="0" destOrd="0" parTransId="{6D5E0FE7-EFC1-3B4B-BD1E-B6E68F701F81}" sibTransId="{A02ACAB8-9B70-BB49-9560-2FF8FB9CDC71}"/>
    <dgm:cxn modelId="{C6DB3C7B-9D80-3C4C-B1BC-F2AC4CBD5383}" type="presParOf" srcId="{C19A435B-9119-0640-8736-CDFAD71EF153}" destId="{43DD75AA-D7A9-6F43-987A-E6828CC88212}" srcOrd="0" destOrd="0" presId="urn:microsoft.com/office/officeart/2005/8/layout/default"/>
    <dgm:cxn modelId="{95694714-C967-094C-BE6E-14E50347D0DC}" type="presParOf" srcId="{C19A435B-9119-0640-8736-CDFAD71EF153}" destId="{42B66907-C0C2-5141-8873-EDD71E32271F}" srcOrd="1" destOrd="0" presId="urn:microsoft.com/office/officeart/2005/8/layout/default"/>
    <dgm:cxn modelId="{5606D217-482F-EA45-96DD-150AD12D6BAF}" type="presParOf" srcId="{C19A435B-9119-0640-8736-CDFAD71EF153}" destId="{ACB52C9E-7D67-9F46-A870-1AFC21A9DD98}" srcOrd="2" destOrd="0" presId="urn:microsoft.com/office/officeart/2005/8/layout/default"/>
    <dgm:cxn modelId="{C205ECC6-EB36-3743-B82F-822E70853D09}" type="presParOf" srcId="{C19A435B-9119-0640-8736-CDFAD71EF153}" destId="{045254AE-8789-BE4C-A650-9B68B9439C34}" srcOrd="3" destOrd="0" presId="urn:microsoft.com/office/officeart/2005/8/layout/default"/>
    <dgm:cxn modelId="{4019BAD4-4739-4346-9BD8-0FDFC579EB7D}" type="presParOf" srcId="{C19A435B-9119-0640-8736-CDFAD71EF153}" destId="{687DC03A-8131-4A40-AE85-72D43E5F4738}" srcOrd="4" destOrd="0" presId="urn:microsoft.com/office/officeart/2005/8/layout/default"/>
    <dgm:cxn modelId="{05CBA686-995D-F141-B7C9-7D0DB4414409}" type="presParOf" srcId="{C19A435B-9119-0640-8736-CDFAD71EF153}" destId="{D1CD0A4A-29E5-A846-9A03-786D415C6AC2}" srcOrd="5" destOrd="0" presId="urn:microsoft.com/office/officeart/2005/8/layout/default"/>
    <dgm:cxn modelId="{7FEAAFA9-3DD7-FA4E-816F-8427F724DDAC}" type="presParOf" srcId="{C19A435B-9119-0640-8736-CDFAD71EF153}" destId="{D2A65877-67DA-AC42-94E8-6E4DC7F1FE59}" srcOrd="6" destOrd="0" presId="urn:microsoft.com/office/officeart/2005/8/layout/default"/>
    <dgm:cxn modelId="{E51BB04C-38D0-B64F-9C91-3DC40E7F0F47}" type="presParOf" srcId="{C19A435B-9119-0640-8736-CDFAD71EF153}" destId="{198E616A-8338-0542-B498-AD3FC4701648}" srcOrd="7" destOrd="0" presId="urn:microsoft.com/office/officeart/2005/8/layout/default"/>
    <dgm:cxn modelId="{366944EC-2B3A-F84F-A3AF-C7E6AB484F03}" type="presParOf" srcId="{C19A435B-9119-0640-8736-CDFAD71EF153}" destId="{24D77330-C91D-D741-8555-29643F1DCDFF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F84F965-1AC9-475F-B379-A705B592CA37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95CDF872-0019-47E3-B908-04B78E3BD247}">
      <dgm:prSet/>
      <dgm:spPr/>
      <dgm:t>
        <a:bodyPr/>
        <a:lstStyle/>
        <a:p>
          <a:r>
            <a:rPr lang="en-US"/>
            <a:t>Circle all your literary terms, either explicitly stated or implied</a:t>
          </a:r>
        </a:p>
      </dgm:t>
    </dgm:pt>
    <dgm:pt modelId="{2227E860-9A8B-4E06-B6FC-74A7E6ADDB2A}" type="parTrans" cxnId="{4A61590A-94FC-453E-990E-47566F16C9BD}">
      <dgm:prSet/>
      <dgm:spPr/>
      <dgm:t>
        <a:bodyPr/>
        <a:lstStyle/>
        <a:p>
          <a:endParaRPr lang="en-US"/>
        </a:p>
      </dgm:t>
    </dgm:pt>
    <dgm:pt modelId="{726A740E-2BFB-4ECE-8275-E96AA513C477}" type="sibTrans" cxnId="{4A61590A-94FC-453E-990E-47566F16C9BD}">
      <dgm:prSet/>
      <dgm:spPr/>
      <dgm:t>
        <a:bodyPr/>
        <a:lstStyle/>
        <a:p>
          <a:endParaRPr lang="en-US"/>
        </a:p>
      </dgm:t>
    </dgm:pt>
    <dgm:pt modelId="{F53B8ADE-E278-463E-A758-EB288512D850}">
      <dgm:prSet/>
      <dgm:spPr/>
      <dgm:t>
        <a:bodyPr/>
        <a:lstStyle/>
        <a:p>
          <a:r>
            <a:rPr lang="en-US"/>
            <a:t>Explicit: point of view, imagery, dialogue</a:t>
          </a:r>
        </a:p>
      </dgm:t>
    </dgm:pt>
    <dgm:pt modelId="{B6E6C3D9-1F30-44F4-80F3-C8416355FE2D}" type="parTrans" cxnId="{A161E4CA-0D9F-45D7-BC15-99A77DC94EF1}">
      <dgm:prSet/>
      <dgm:spPr/>
      <dgm:t>
        <a:bodyPr/>
        <a:lstStyle/>
        <a:p>
          <a:endParaRPr lang="en-US"/>
        </a:p>
      </dgm:t>
    </dgm:pt>
    <dgm:pt modelId="{02373188-961D-49A0-BAE9-6587D3407ED3}" type="sibTrans" cxnId="{A161E4CA-0D9F-45D7-BC15-99A77DC94EF1}">
      <dgm:prSet/>
      <dgm:spPr/>
      <dgm:t>
        <a:bodyPr/>
        <a:lstStyle/>
        <a:p>
          <a:endParaRPr lang="en-US"/>
        </a:p>
      </dgm:t>
    </dgm:pt>
    <dgm:pt modelId="{0EDCA46A-A44E-4549-B2E4-E85670FE4D7D}">
      <dgm:prSet/>
      <dgm:spPr/>
      <dgm:t>
        <a:bodyPr/>
        <a:lstStyle/>
        <a:p>
          <a:r>
            <a:rPr lang="en-US"/>
            <a:t>Implied: compares, alluded to</a:t>
          </a:r>
        </a:p>
      </dgm:t>
    </dgm:pt>
    <dgm:pt modelId="{966CB53F-6E93-4C59-8831-5F73D75DD3D3}" type="parTrans" cxnId="{6F938920-2BDF-4C84-83FC-4C2B2A4FA69B}">
      <dgm:prSet/>
      <dgm:spPr/>
      <dgm:t>
        <a:bodyPr/>
        <a:lstStyle/>
        <a:p>
          <a:endParaRPr lang="en-US"/>
        </a:p>
      </dgm:t>
    </dgm:pt>
    <dgm:pt modelId="{52BE85B2-8CBB-442C-8D0F-89890DE4F1BB}" type="sibTrans" cxnId="{6F938920-2BDF-4C84-83FC-4C2B2A4FA69B}">
      <dgm:prSet/>
      <dgm:spPr/>
      <dgm:t>
        <a:bodyPr/>
        <a:lstStyle/>
        <a:p>
          <a:endParaRPr lang="en-US"/>
        </a:p>
      </dgm:t>
    </dgm:pt>
    <dgm:pt modelId="{56991497-7BED-4D51-B92C-0E0061BC9336}">
      <dgm:prSet/>
      <dgm:spPr/>
      <dgm:t>
        <a:bodyPr/>
        <a:lstStyle/>
        <a:p>
          <a:r>
            <a:rPr lang="en-US"/>
            <a:t>When finished, discuss with your table: </a:t>
          </a:r>
        </a:p>
      </dgm:t>
    </dgm:pt>
    <dgm:pt modelId="{C075C6C0-48D5-4325-967B-81AC17CAC530}" type="parTrans" cxnId="{45FB0EC5-8598-44FE-A1C8-68237BD90FC2}">
      <dgm:prSet/>
      <dgm:spPr/>
      <dgm:t>
        <a:bodyPr/>
        <a:lstStyle/>
        <a:p>
          <a:endParaRPr lang="en-US"/>
        </a:p>
      </dgm:t>
    </dgm:pt>
    <dgm:pt modelId="{5BFFF23B-0589-4D6E-8BC6-ABD474ECF958}" type="sibTrans" cxnId="{45FB0EC5-8598-44FE-A1C8-68237BD90FC2}">
      <dgm:prSet/>
      <dgm:spPr/>
      <dgm:t>
        <a:bodyPr/>
        <a:lstStyle/>
        <a:p>
          <a:endParaRPr lang="en-US"/>
        </a:p>
      </dgm:t>
    </dgm:pt>
    <dgm:pt modelId="{DEAD2C5F-91E7-4D53-8327-99DF9C119483}">
      <dgm:prSet/>
      <dgm:spPr/>
      <dgm:t>
        <a:bodyPr/>
        <a:lstStyle/>
        <a:p>
          <a:r>
            <a:rPr lang="en-US"/>
            <a:t>Should literary terms be mentioned in your introduction? </a:t>
          </a:r>
        </a:p>
      </dgm:t>
    </dgm:pt>
    <dgm:pt modelId="{F778CE1D-6E3D-403E-9B39-6DA59D22D5CA}" type="parTrans" cxnId="{919B64E0-9D49-4C83-934B-A72CAB7107BA}">
      <dgm:prSet/>
      <dgm:spPr/>
      <dgm:t>
        <a:bodyPr/>
        <a:lstStyle/>
        <a:p>
          <a:endParaRPr lang="en-US"/>
        </a:p>
      </dgm:t>
    </dgm:pt>
    <dgm:pt modelId="{AF3EC8E1-DEF8-4DB2-9B44-A9DD2D7E3120}" type="sibTrans" cxnId="{919B64E0-9D49-4C83-934B-A72CAB7107BA}">
      <dgm:prSet/>
      <dgm:spPr/>
      <dgm:t>
        <a:bodyPr/>
        <a:lstStyle/>
        <a:p>
          <a:endParaRPr lang="en-US"/>
        </a:p>
      </dgm:t>
    </dgm:pt>
    <dgm:pt modelId="{948EEE4F-78F9-4639-B395-DB3840AB811D}">
      <dgm:prSet/>
      <dgm:spPr/>
      <dgm:t>
        <a:bodyPr/>
        <a:lstStyle/>
        <a:p>
          <a:r>
            <a:rPr lang="en-US"/>
            <a:t>Should you list them in your thesis? </a:t>
          </a:r>
        </a:p>
      </dgm:t>
    </dgm:pt>
    <dgm:pt modelId="{CF345FEC-0A29-4228-94C8-E86CE3223EBA}" type="parTrans" cxnId="{E2FA05E2-35C2-4F51-942C-A682C84C9FC9}">
      <dgm:prSet/>
      <dgm:spPr/>
      <dgm:t>
        <a:bodyPr/>
        <a:lstStyle/>
        <a:p>
          <a:endParaRPr lang="en-US"/>
        </a:p>
      </dgm:t>
    </dgm:pt>
    <dgm:pt modelId="{C6684BFD-1863-4EE1-B374-EBCFFD1522AB}" type="sibTrans" cxnId="{E2FA05E2-35C2-4F51-942C-A682C84C9FC9}">
      <dgm:prSet/>
      <dgm:spPr/>
      <dgm:t>
        <a:bodyPr/>
        <a:lstStyle/>
        <a:p>
          <a:endParaRPr lang="en-US"/>
        </a:p>
      </dgm:t>
    </dgm:pt>
    <dgm:pt modelId="{4673CDB1-DC9E-4A80-A0C2-1DE3970B0291}">
      <dgm:prSet/>
      <dgm:spPr/>
      <dgm:t>
        <a:bodyPr/>
        <a:lstStyle/>
        <a:p>
          <a:r>
            <a:rPr lang="en-US"/>
            <a:t>How many is enough? </a:t>
          </a:r>
        </a:p>
      </dgm:t>
    </dgm:pt>
    <dgm:pt modelId="{B3ED5962-1EF4-4DFC-A565-370259275FF9}" type="parTrans" cxnId="{565252EE-EB49-4857-B2A8-B1BD1A231DE4}">
      <dgm:prSet/>
      <dgm:spPr/>
      <dgm:t>
        <a:bodyPr/>
        <a:lstStyle/>
        <a:p>
          <a:endParaRPr lang="en-US"/>
        </a:p>
      </dgm:t>
    </dgm:pt>
    <dgm:pt modelId="{DE271897-D7B8-4D87-A089-17CC246E8D80}" type="sibTrans" cxnId="{565252EE-EB49-4857-B2A8-B1BD1A231DE4}">
      <dgm:prSet/>
      <dgm:spPr/>
      <dgm:t>
        <a:bodyPr/>
        <a:lstStyle/>
        <a:p>
          <a:endParaRPr lang="en-US"/>
        </a:p>
      </dgm:t>
    </dgm:pt>
    <dgm:pt modelId="{2BC31F26-6D9A-4907-8914-37F73062EFDF}">
      <dgm:prSet/>
      <dgm:spPr/>
      <dgm:t>
        <a:bodyPr/>
        <a:lstStyle/>
        <a:p>
          <a:r>
            <a:rPr lang="en-US"/>
            <a:t>How many is too many?</a:t>
          </a:r>
        </a:p>
      </dgm:t>
    </dgm:pt>
    <dgm:pt modelId="{C732BDE3-C6CC-4042-9AE5-1B5F55B99E31}" type="parTrans" cxnId="{B23C9825-86E9-45BB-A191-D041F06674FE}">
      <dgm:prSet/>
      <dgm:spPr/>
      <dgm:t>
        <a:bodyPr/>
        <a:lstStyle/>
        <a:p>
          <a:endParaRPr lang="en-US"/>
        </a:p>
      </dgm:t>
    </dgm:pt>
    <dgm:pt modelId="{82DE2BC3-C6AB-4A49-9648-DE42BAE54E69}" type="sibTrans" cxnId="{B23C9825-86E9-45BB-A191-D041F06674FE}">
      <dgm:prSet/>
      <dgm:spPr/>
      <dgm:t>
        <a:bodyPr/>
        <a:lstStyle/>
        <a:p>
          <a:endParaRPr lang="en-US"/>
        </a:p>
      </dgm:t>
    </dgm:pt>
    <dgm:pt modelId="{B709610A-DD34-C34B-B205-CF56D761D1E9}" type="pres">
      <dgm:prSet presAssocID="{8F84F965-1AC9-475F-B379-A705B592CA37}" presName="linear" presStyleCnt="0">
        <dgm:presLayoutVars>
          <dgm:animLvl val="lvl"/>
          <dgm:resizeHandles val="exact"/>
        </dgm:presLayoutVars>
      </dgm:prSet>
      <dgm:spPr/>
    </dgm:pt>
    <dgm:pt modelId="{105AAC4B-3247-7A4F-8057-F178CFDF8CA4}" type="pres">
      <dgm:prSet presAssocID="{95CDF872-0019-47E3-B908-04B78E3BD247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985AA32C-A622-D843-B3BF-AD2C466E5CF5}" type="pres">
      <dgm:prSet presAssocID="{95CDF872-0019-47E3-B908-04B78E3BD247}" presName="childText" presStyleLbl="revTx" presStyleIdx="0" presStyleCnt="2">
        <dgm:presLayoutVars>
          <dgm:bulletEnabled val="1"/>
        </dgm:presLayoutVars>
      </dgm:prSet>
      <dgm:spPr/>
    </dgm:pt>
    <dgm:pt modelId="{597AC025-AD75-1C47-9556-B393056D3365}" type="pres">
      <dgm:prSet presAssocID="{56991497-7BED-4D51-B92C-0E0061BC9336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5EFE423D-FA7C-2944-AF05-35D6C4492D46}" type="pres">
      <dgm:prSet presAssocID="{56991497-7BED-4D51-B92C-0E0061BC9336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9C75CE06-909E-B14A-8FA3-77EBDC1E73F6}" type="presOf" srcId="{4673CDB1-DC9E-4A80-A0C2-1DE3970B0291}" destId="{5EFE423D-FA7C-2944-AF05-35D6C4492D46}" srcOrd="0" destOrd="2" presId="urn:microsoft.com/office/officeart/2005/8/layout/vList2"/>
    <dgm:cxn modelId="{4A61590A-94FC-453E-990E-47566F16C9BD}" srcId="{8F84F965-1AC9-475F-B379-A705B592CA37}" destId="{95CDF872-0019-47E3-B908-04B78E3BD247}" srcOrd="0" destOrd="0" parTransId="{2227E860-9A8B-4E06-B6FC-74A7E6ADDB2A}" sibTransId="{726A740E-2BFB-4ECE-8275-E96AA513C477}"/>
    <dgm:cxn modelId="{6F938920-2BDF-4C84-83FC-4C2B2A4FA69B}" srcId="{95CDF872-0019-47E3-B908-04B78E3BD247}" destId="{0EDCA46A-A44E-4549-B2E4-E85670FE4D7D}" srcOrd="1" destOrd="0" parTransId="{966CB53F-6E93-4C59-8831-5F73D75DD3D3}" sibTransId="{52BE85B2-8CBB-442C-8D0F-89890DE4F1BB}"/>
    <dgm:cxn modelId="{982B6321-0D28-FF4E-A1BA-BCA61F4E2DD4}" type="presOf" srcId="{95CDF872-0019-47E3-B908-04B78E3BD247}" destId="{105AAC4B-3247-7A4F-8057-F178CFDF8CA4}" srcOrd="0" destOrd="0" presId="urn:microsoft.com/office/officeart/2005/8/layout/vList2"/>
    <dgm:cxn modelId="{B23C9825-86E9-45BB-A191-D041F06674FE}" srcId="{56991497-7BED-4D51-B92C-0E0061BC9336}" destId="{2BC31F26-6D9A-4907-8914-37F73062EFDF}" srcOrd="3" destOrd="0" parTransId="{C732BDE3-C6CC-4042-9AE5-1B5F55B99E31}" sibTransId="{82DE2BC3-C6AB-4A49-9648-DE42BAE54E69}"/>
    <dgm:cxn modelId="{68EC842D-D4B5-1F42-B2BB-D20BEEC61178}" type="presOf" srcId="{56991497-7BED-4D51-B92C-0E0061BC9336}" destId="{597AC025-AD75-1C47-9556-B393056D3365}" srcOrd="0" destOrd="0" presId="urn:microsoft.com/office/officeart/2005/8/layout/vList2"/>
    <dgm:cxn modelId="{6219144A-89D7-7246-B621-90E8BD4F58E2}" type="presOf" srcId="{F53B8ADE-E278-463E-A758-EB288512D850}" destId="{985AA32C-A622-D843-B3BF-AD2C466E5CF5}" srcOrd="0" destOrd="0" presId="urn:microsoft.com/office/officeart/2005/8/layout/vList2"/>
    <dgm:cxn modelId="{5DB43D52-59B0-7B4A-B309-CB8A07366AEE}" type="presOf" srcId="{DEAD2C5F-91E7-4D53-8327-99DF9C119483}" destId="{5EFE423D-FA7C-2944-AF05-35D6C4492D46}" srcOrd="0" destOrd="0" presId="urn:microsoft.com/office/officeart/2005/8/layout/vList2"/>
    <dgm:cxn modelId="{FF7F5B92-A326-444E-8C6E-8B07631BB047}" type="presOf" srcId="{8F84F965-1AC9-475F-B379-A705B592CA37}" destId="{B709610A-DD34-C34B-B205-CF56D761D1E9}" srcOrd="0" destOrd="0" presId="urn:microsoft.com/office/officeart/2005/8/layout/vList2"/>
    <dgm:cxn modelId="{5ABB09A8-0270-4745-B067-577790F1E790}" type="presOf" srcId="{948EEE4F-78F9-4639-B395-DB3840AB811D}" destId="{5EFE423D-FA7C-2944-AF05-35D6C4492D46}" srcOrd="0" destOrd="1" presId="urn:microsoft.com/office/officeart/2005/8/layout/vList2"/>
    <dgm:cxn modelId="{FA1112B7-046D-EC44-BD91-23EA27BF0958}" type="presOf" srcId="{0EDCA46A-A44E-4549-B2E4-E85670FE4D7D}" destId="{985AA32C-A622-D843-B3BF-AD2C466E5CF5}" srcOrd="0" destOrd="1" presId="urn:microsoft.com/office/officeart/2005/8/layout/vList2"/>
    <dgm:cxn modelId="{45FB0EC5-8598-44FE-A1C8-68237BD90FC2}" srcId="{8F84F965-1AC9-475F-B379-A705B592CA37}" destId="{56991497-7BED-4D51-B92C-0E0061BC9336}" srcOrd="1" destOrd="0" parTransId="{C075C6C0-48D5-4325-967B-81AC17CAC530}" sibTransId="{5BFFF23B-0589-4D6E-8BC6-ABD474ECF958}"/>
    <dgm:cxn modelId="{A161E4CA-0D9F-45D7-BC15-99A77DC94EF1}" srcId="{95CDF872-0019-47E3-B908-04B78E3BD247}" destId="{F53B8ADE-E278-463E-A758-EB288512D850}" srcOrd="0" destOrd="0" parTransId="{B6E6C3D9-1F30-44F4-80F3-C8416355FE2D}" sibTransId="{02373188-961D-49A0-BAE9-6587D3407ED3}"/>
    <dgm:cxn modelId="{919B64E0-9D49-4C83-934B-A72CAB7107BA}" srcId="{56991497-7BED-4D51-B92C-0E0061BC9336}" destId="{DEAD2C5F-91E7-4D53-8327-99DF9C119483}" srcOrd="0" destOrd="0" parTransId="{F778CE1D-6E3D-403E-9B39-6DA59D22D5CA}" sibTransId="{AF3EC8E1-DEF8-4DB2-9B44-A9DD2D7E3120}"/>
    <dgm:cxn modelId="{E2FA05E2-35C2-4F51-942C-A682C84C9FC9}" srcId="{56991497-7BED-4D51-B92C-0E0061BC9336}" destId="{948EEE4F-78F9-4639-B395-DB3840AB811D}" srcOrd="1" destOrd="0" parTransId="{CF345FEC-0A29-4228-94C8-E86CE3223EBA}" sibTransId="{C6684BFD-1863-4EE1-B374-EBCFFD1522AB}"/>
    <dgm:cxn modelId="{565252EE-EB49-4857-B2A8-B1BD1A231DE4}" srcId="{56991497-7BED-4D51-B92C-0E0061BC9336}" destId="{4673CDB1-DC9E-4A80-A0C2-1DE3970B0291}" srcOrd="2" destOrd="0" parTransId="{B3ED5962-1EF4-4DFC-A565-370259275FF9}" sibTransId="{DE271897-D7B8-4D87-A089-17CC246E8D80}"/>
    <dgm:cxn modelId="{575D9FFA-9523-EA44-BFDA-37DC76C009F3}" type="presOf" srcId="{2BC31F26-6D9A-4907-8914-37F73062EFDF}" destId="{5EFE423D-FA7C-2944-AF05-35D6C4492D46}" srcOrd="0" destOrd="3" presId="urn:microsoft.com/office/officeart/2005/8/layout/vList2"/>
    <dgm:cxn modelId="{836443EE-8E37-DE45-A9BC-D367DE6FBC24}" type="presParOf" srcId="{B709610A-DD34-C34B-B205-CF56D761D1E9}" destId="{105AAC4B-3247-7A4F-8057-F178CFDF8CA4}" srcOrd="0" destOrd="0" presId="urn:microsoft.com/office/officeart/2005/8/layout/vList2"/>
    <dgm:cxn modelId="{410C946E-6E57-9B49-B966-789985526E01}" type="presParOf" srcId="{B709610A-DD34-C34B-B205-CF56D761D1E9}" destId="{985AA32C-A622-D843-B3BF-AD2C466E5CF5}" srcOrd="1" destOrd="0" presId="urn:microsoft.com/office/officeart/2005/8/layout/vList2"/>
    <dgm:cxn modelId="{9B0A0A36-114E-B04E-8D68-E9CF0D9CDDB2}" type="presParOf" srcId="{B709610A-DD34-C34B-B205-CF56D761D1E9}" destId="{597AC025-AD75-1C47-9556-B393056D3365}" srcOrd="2" destOrd="0" presId="urn:microsoft.com/office/officeart/2005/8/layout/vList2"/>
    <dgm:cxn modelId="{8629E50C-0F21-5E46-B05B-35F329F4B20D}" type="presParOf" srcId="{B709610A-DD34-C34B-B205-CF56D761D1E9}" destId="{5EFE423D-FA7C-2944-AF05-35D6C4492D46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BD4EDB8-0AB3-4EBB-A064-9E7DAE14978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85094A14-B4E9-4BB6-B42D-E64461B36E21}">
      <dgm:prSet/>
      <dgm:spPr/>
      <dgm:t>
        <a:bodyPr/>
        <a:lstStyle/>
        <a:p>
          <a:r>
            <a:rPr lang="en-US"/>
            <a:t>Read over the Prose rubric, then apply it to your essay. </a:t>
          </a:r>
        </a:p>
      </dgm:t>
    </dgm:pt>
    <dgm:pt modelId="{1B5A2147-875B-4F64-AA4C-B065D953AB4B}" type="parTrans" cxnId="{49329697-31C3-40AF-B5A3-9FC77126D4E8}">
      <dgm:prSet/>
      <dgm:spPr/>
      <dgm:t>
        <a:bodyPr/>
        <a:lstStyle/>
        <a:p>
          <a:endParaRPr lang="en-US"/>
        </a:p>
      </dgm:t>
    </dgm:pt>
    <dgm:pt modelId="{3C9A4209-7D8B-44DE-9045-9E45A8982981}" type="sibTrans" cxnId="{49329697-31C3-40AF-B5A3-9FC77126D4E8}">
      <dgm:prSet/>
      <dgm:spPr/>
      <dgm:t>
        <a:bodyPr/>
        <a:lstStyle/>
        <a:p>
          <a:endParaRPr lang="en-US"/>
        </a:p>
      </dgm:t>
    </dgm:pt>
    <dgm:pt modelId="{3E363344-D30B-47AD-8FAB-25D5B291E09E}">
      <dgm:prSet/>
      <dgm:spPr/>
      <dgm:t>
        <a:bodyPr/>
        <a:lstStyle/>
        <a:p>
          <a:r>
            <a:rPr lang="en-US"/>
            <a:t>Give yourself a suggested score, allowing for half points. </a:t>
          </a:r>
        </a:p>
      </dgm:t>
    </dgm:pt>
    <dgm:pt modelId="{F4ABB745-D48B-4B0B-B6B6-A2BFDFB09D2E}" type="parTrans" cxnId="{86C9D321-D500-4007-B807-5188BA895BD8}">
      <dgm:prSet/>
      <dgm:spPr/>
      <dgm:t>
        <a:bodyPr/>
        <a:lstStyle/>
        <a:p>
          <a:endParaRPr lang="en-US"/>
        </a:p>
      </dgm:t>
    </dgm:pt>
    <dgm:pt modelId="{B1302106-3D77-492A-A834-2DD7EFCD4017}" type="sibTrans" cxnId="{86C9D321-D500-4007-B807-5188BA895BD8}">
      <dgm:prSet/>
      <dgm:spPr/>
      <dgm:t>
        <a:bodyPr/>
        <a:lstStyle/>
        <a:p>
          <a:endParaRPr lang="en-US"/>
        </a:p>
      </dgm:t>
    </dgm:pt>
    <dgm:pt modelId="{B8DCCBB3-9C1E-47DD-B6C5-4DC3D5FA1B5A}">
      <dgm:prSet/>
      <dgm:spPr/>
      <dgm:t>
        <a:bodyPr/>
        <a:lstStyle/>
        <a:p>
          <a:r>
            <a:rPr lang="en-US"/>
            <a:t>Write 1-2 sentences explaining your justification for each. </a:t>
          </a:r>
        </a:p>
      </dgm:t>
    </dgm:pt>
    <dgm:pt modelId="{D1F1C7ED-AFF5-4155-B19A-AFF82858263E}" type="parTrans" cxnId="{5958DBEA-B2F2-4491-825F-9A67EDDD1B24}">
      <dgm:prSet/>
      <dgm:spPr/>
      <dgm:t>
        <a:bodyPr/>
        <a:lstStyle/>
        <a:p>
          <a:endParaRPr lang="en-US"/>
        </a:p>
      </dgm:t>
    </dgm:pt>
    <dgm:pt modelId="{98EEFFFF-0507-4A8A-89D2-A067A19CF2CF}" type="sibTrans" cxnId="{5958DBEA-B2F2-4491-825F-9A67EDDD1B24}">
      <dgm:prSet/>
      <dgm:spPr/>
      <dgm:t>
        <a:bodyPr/>
        <a:lstStyle/>
        <a:p>
          <a:endParaRPr lang="en-US"/>
        </a:p>
      </dgm:t>
    </dgm:pt>
    <dgm:pt modelId="{E5836754-233F-446F-BA2F-D01BA8D2588D}" type="pres">
      <dgm:prSet presAssocID="{1BD4EDB8-0AB3-4EBB-A064-9E7DAE149785}" presName="root" presStyleCnt="0">
        <dgm:presLayoutVars>
          <dgm:dir/>
          <dgm:resizeHandles val="exact"/>
        </dgm:presLayoutVars>
      </dgm:prSet>
      <dgm:spPr/>
    </dgm:pt>
    <dgm:pt modelId="{4637E036-6025-4AD1-8ECF-2713C966F8EE}" type="pres">
      <dgm:prSet presAssocID="{85094A14-B4E9-4BB6-B42D-E64461B36E21}" presName="compNode" presStyleCnt="0"/>
      <dgm:spPr/>
    </dgm:pt>
    <dgm:pt modelId="{489D8C90-9872-44B5-B6EC-6F8CEECEC95C}" type="pres">
      <dgm:prSet presAssocID="{85094A14-B4E9-4BB6-B42D-E64461B36E21}" presName="bgRect" presStyleLbl="bgShp" presStyleIdx="0" presStyleCnt="3"/>
      <dgm:spPr/>
    </dgm:pt>
    <dgm:pt modelId="{459F52BF-C69A-4B2E-8D69-A63AD97667D5}" type="pres">
      <dgm:prSet presAssocID="{85094A14-B4E9-4BB6-B42D-E64461B36E21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Book"/>
        </a:ext>
      </dgm:extLst>
    </dgm:pt>
    <dgm:pt modelId="{ABA27657-0CA7-4643-B069-33A1FF874888}" type="pres">
      <dgm:prSet presAssocID="{85094A14-B4E9-4BB6-B42D-E64461B36E21}" presName="spaceRect" presStyleCnt="0"/>
      <dgm:spPr/>
    </dgm:pt>
    <dgm:pt modelId="{5F27C96C-608F-4345-B406-71C3916221FC}" type="pres">
      <dgm:prSet presAssocID="{85094A14-B4E9-4BB6-B42D-E64461B36E21}" presName="parTx" presStyleLbl="revTx" presStyleIdx="0" presStyleCnt="3">
        <dgm:presLayoutVars>
          <dgm:chMax val="0"/>
          <dgm:chPref val="0"/>
        </dgm:presLayoutVars>
      </dgm:prSet>
      <dgm:spPr/>
    </dgm:pt>
    <dgm:pt modelId="{BB323B40-3E28-410F-84A9-4BC70B675A20}" type="pres">
      <dgm:prSet presAssocID="{3C9A4209-7D8B-44DE-9045-9E45A8982981}" presName="sibTrans" presStyleCnt="0"/>
      <dgm:spPr/>
    </dgm:pt>
    <dgm:pt modelId="{DAA676FE-1407-4064-B13E-DC898D5C9E3F}" type="pres">
      <dgm:prSet presAssocID="{3E363344-D30B-47AD-8FAB-25D5B291E09E}" presName="compNode" presStyleCnt="0"/>
      <dgm:spPr/>
    </dgm:pt>
    <dgm:pt modelId="{43764815-8F08-4776-A58D-528A90F1FD3C}" type="pres">
      <dgm:prSet presAssocID="{3E363344-D30B-47AD-8FAB-25D5B291E09E}" presName="bgRect" presStyleLbl="bgShp" presStyleIdx="1" presStyleCnt="3"/>
      <dgm:spPr/>
    </dgm:pt>
    <dgm:pt modelId="{27BC428B-286B-4A07-B124-C2296A38E5EA}" type="pres">
      <dgm:prSet presAssocID="{3E363344-D30B-47AD-8FAB-25D5B291E09E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esentation with Checklist"/>
        </a:ext>
      </dgm:extLst>
    </dgm:pt>
    <dgm:pt modelId="{4C0B7C60-8779-4C8E-A2AF-BCB13D754B91}" type="pres">
      <dgm:prSet presAssocID="{3E363344-D30B-47AD-8FAB-25D5B291E09E}" presName="spaceRect" presStyleCnt="0"/>
      <dgm:spPr/>
    </dgm:pt>
    <dgm:pt modelId="{61CAA6DB-0D7D-4DAE-936D-AA374DD8ABEC}" type="pres">
      <dgm:prSet presAssocID="{3E363344-D30B-47AD-8FAB-25D5B291E09E}" presName="parTx" presStyleLbl="revTx" presStyleIdx="1" presStyleCnt="3">
        <dgm:presLayoutVars>
          <dgm:chMax val="0"/>
          <dgm:chPref val="0"/>
        </dgm:presLayoutVars>
      </dgm:prSet>
      <dgm:spPr/>
    </dgm:pt>
    <dgm:pt modelId="{E56BE6A7-C774-4FE4-8187-E188A9320116}" type="pres">
      <dgm:prSet presAssocID="{B1302106-3D77-492A-A834-2DD7EFCD4017}" presName="sibTrans" presStyleCnt="0"/>
      <dgm:spPr/>
    </dgm:pt>
    <dgm:pt modelId="{A9428E82-3B6F-4FC5-8DD0-E4735FDC1303}" type="pres">
      <dgm:prSet presAssocID="{B8DCCBB3-9C1E-47DD-B6C5-4DC3D5FA1B5A}" presName="compNode" presStyleCnt="0"/>
      <dgm:spPr/>
    </dgm:pt>
    <dgm:pt modelId="{D36C5034-5610-42E9-8950-510AE6A9223C}" type="pres">
      <dgm:prSet presAssocID="{B8DCCBB3-9C1E-47DD-B6C5-4DC3D5FA1B5A}" presName="bgRect" presStyleLbl="bgShp" presStyleIdx="2" presStyleCnt="3"/>
      <dgm:spPr/>
    </dgm:pt>
    <dgm:pt modelId="{B25C79BA-096F-4D3E-9607-F8CC523F0951}" type="pres">
      <dgm:prSet presAssocID="{B8DCCBB3-9C1E-47DD-B6C5-4DC3D5FA1B5A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ncil"/>
        </a:ext>
      </dgm:extLst>
    </dgm:pt>
    <dgm:pt modelId="{76A90E97-EF05-4F15-AAA7-F9F3A823FB37}" type="pres">
      <dgm:prSet presAssocID="{B8DCCBB3-9C1E-47DD-B6C5-4DC3D5FA1B5A}" presName="spaceRect" presStyleCnt="0"/>
      <dgm:spPr/>
    </dgm:pt>
    <dgm:pt modelId="{721AFF81-A52F-4679-AF72-44C3EE2C1D17}" type="pres">
      <dgm:prSet presAssocID="{B8DCCBB3-9C1E-47DD-B6C5-4DC3D5FA1B5A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C9983106-CA87-45C4-9420-897A629280BB}" type="presOf" srcId="{85094A14-B4E9-4BB6-B42D-E64461B36E21}" destId="{5F27C96C-608F-4345-B406-71C3916221FC}" srcOrd="0" destOrd="0" presId="urn:microsoft.com/office/officeart/2018/2/layout/IconVerticalSolidList"/>
    <dgm:cxn modelId="{86C9D321-D500-4007-B807-5188BA895BD8}" srcId="{1BD4EDB8-0AB3-4EBB-A064-9E7DAE149785}" destId="{3E363344-D30B-47AD-8FAB-25D5B291E09E}" srcOrd="1" destOrd="0" parTransId="{F4ABB745-D48B-4B0B-B6B6-A2BFDFB09D2E}" sibTransId="{B1302106-3D77-492A-A834-2DD7EFCD4017}"/>
    <dgm:cxn modelId="{82B7E592-EDE7-48D7-B084-828D6018337F}" type="presOf" srcId="{3E363344-D30B-47AD-8FAB-25D5B291E09E}" destId="{61CAA6DB-0D7D-4DAE-936D-AA374DD8ABEC}" srcOrd="0" destOrd="0" presId="urn:microsoft.com/office/officeart/2018/2/layout/IconVerticalSolidList"/>
    <dgm:cxn modelId="{49329697-31C3-40AF-B5A3-9FC77126D4E8}" srcId="{1BD4EDB8-0AB3-4EBB-A064-9E7DAE149785}" destId="{85094A14-B4E9-4BB6-B42D-E64461B36E21}" srcOrd="0" destOrd="0" parTransId="{1B5A2147-875B-4F64-AA4C-B065D953AB4B}" sibTransId="{3C9A4209-7D8B-44DE-9045-9E45A8982981}"/>
    <dgm:cxn modelId="{E92328AC-E383-4FE7-B4B2-0455630027C9}" type="presOf" srcId="{1BD4EDB8-0AB3-4EBB-A064-9E7DAE149785}" destId="{E5836754-233F-446F-BA2F-D01BA8D2588D}" srcOrd="0" destOrd="0" presId="urn:microsoft.com/office/officeart/2018/2/layout/IconVerticalSolidList"/>
    <dgm:cxn modelId="{24C4F4DC-CEC8-4E83-9D51-FBBAD6F3960D}" type="presOf" srcId="{B8DCCBB3-9C1E-47DD-B6C5-4DC3D5FA1B5A}" destId="{721AFF81-A52F-4679-AF72-44C3EE2C1D17}" srcOrd="0" destOrd="0" presId="urn:microsoft.com/office/officeart/2018/2/layout/IconVerticalSolidList"/>
    <dgm:cxn modelId="{5958DBEA-B2F2-4491-825F-9A67EDDD1B24}" srcId="{1BD4EDB8-0AB3-4EBB-A064-9E7DAE149785}" destId="{B8DCCBB3-9C1E-47DD-B6C5-4DC3D5FA1B5A}" srcOrd="2" destOrd="0" parTransId="{D1F1C7ED-AFF5-4155-B19A-AFF82858263E}" sibTransId="{98EEFFFF-0507-4A8A-89D2-A067A19CF2CF}"/>
    <dgm:cxn modelId="{4E0F155E-296B-4F13-8233-84C974424300}" type="presParOf" srcId="{E5836754-233F-446F-BA2F-D01BA8D2588D}" destId="{4637E036-6025-4AD1-8ECF-2713C966F8EE}" srcOrd="0" destOrd="0" presId="urn:microsoft.com/office/officeart/2018/2/layout/IconVerticalSolidList"/>
    <dgm:cxn modelId="{E8ED467C-10C2-4EF6-802D-6C6BF3160217}" type="presParOf" srcId="{4637E036-6025-4AD1-8ECF-2713C966F8EE}" destId="{489D8C90-9872-44B5-B6EC-6F8CEECEC95C}" srcOrd="0" destOrd="0" presId="urn:microsoft.com/office/officeart/2018/2/layout/IconVerticalSolidList"/>
    <dgm:cxn modelId="{B43013A2-CA01-42D6-87EF-AE90063B47FA}" type="presParOf" srcId="{4637E036-6025-4AD1-8ECF-2713C966F8EE}" destId="{459F52BF-C69A-4B2E-8D69-A63AD97667D5}" srcOrd="1" destOrd="0" presId="urn:microsoft.com/office/officeart/2018/2/layout/IconVerticalSolidList"/>
    <dgm:cxn modelId="{841E6E43-D481-45FD-A9CE-7397E3BEBE48}" type="presParOf" srcId="{4637E036-6025-4AD1-8ECF-2713C966F8EE}" destId="{ABA27657-0CA7-4643-B069-33A1FF874888}" srcOrd="2" destOrd="0" presId="urn:microsoft.com/office/officeart/2018/2/layout/IconVerticalSolidList"/>
    <dgm:cxn modelId="{CFD8485C-BEE6-44CE-9E8C-BE7B8CDD2B07}" type="presParOf" srcId="{4637E036-6025-4AD1-8ECF-2713C966F8EE}" destId="{5F27C96C-608F-4345-B406-71C3916221FC}" srcOrd="3" destOrd="0" presId="urn:microsoft.com/office/officeart/2018/2/layout/IconVerticalSolidList"/>
    <dgm:cxn modelId="{EF059DC6-9EBD-4B9E-AD6C-3ABE0401741C}" type="presParOf" srcId="{E5836754-233F-446F-BA2F-D01BA8D2588D}" destId="{BB323B40-3E28-410F-84A9-4BC70B675A20}" srcOrd="1" destOrd="0" presId="urn:microsoft.com/office/officeart/2018/2/layout/IconVerticalSolidList"/>
    <dgm:cxn modelId="{ACF75351-70CA-4793-AE73-995DEE3F7E10}" type="presParOf" srcId="{E5836754-233F-446F-BA2F-D01BA8D2588D}" destId="{DAA676FE-1407-4064-B13E-DC898D5C9E3F}" srcOrd="2" destOrd="0" presId="urn:microsoft.com/office/officeart/2018/2/layout/IconVerticalSolidList"/>
    <dgm:cxn modelId="{C89756AD-B40D-4060-9F1F-C190EAA867DD}" type="presParOf" srcId="{DAA676FE-1407-4064-B13E-DC898D5C9E3F}" destId="{43764815-8F08-4776-A58D-528A90F1FD3C}" srcOrd="0" destOrd="0" presId="urn:microsoft.com/office/officeart/2018/2/layout/IconVerticalSolidList"/>
    <dgm:cxn modelId="{2FA2D0A9-49D6-48CE-BAED-82F5B6BDF793}" type="presParOf" srcId="{DAA676FE-1407-4064-B13E-DC898D5C9E3F}" destId="{27BC428B-286B-4A07-B124-C2296A38E5EA}" srcOrd="1" destOrd="0" presId="urn:microsoft.com/office/officeart/2018/2/layout/IconVerticalSolidList"/>
    <dgm:cxn modelId="{74DAF988-6550-4208-96F8-58221090063D}" type="presParOf" srcId="{DAA676FE-1407-4064-B13E-DC898D5C9E3F}" destId="{4C0B7C60-8779-4C8E-A2AF-BCB13D754B91}" srcOrd="2" destOrd="0" presId="urn:microsoft.com/office/officeart/2018/2/layout/IconVerticalSolidList"/>
    <dgm:cxn modelId="{7C3EB54E-AE1F-496D-A397-712A9F098F8F}" type="presParOf" srcId="{DAA676FE-1407-4064-B13E-DC898D5C9E3F}" destId="{61CAA6DB-0D7D-4DAE-936D-AA374DD8ABEC}" srcOrd="3" destOrd="0" presId="urn:microsoft.com/office/officeart/2018/2/layout/IconVerticalSolidList"/>
    <dgm:cxn modelId="{D5327520-F28C-441B-967D-124010F841BA}" type="presParOf" srcId="{E5836754-233F-446F-BA2F-D01BA8D2588D}" destId="{E56BE6A7-C774-4FE4-8187-E188A9320116}" srcOrd="3" destOrd="0" presId="urn:microsoft.com/office/officeart/2018/2/layout/IconVerticalSolidList"/>
    <dgm:cxn modelId="{FC58788C-6406-4ECB-B44B-C1E87CD2A51C}" type="presParOf" srcId="{E5836754-233F-446F-BA2F-D01BA8D2588D}" destId="{A9428E82-3B6F-4FC5-8DD0-E4735FDC1303}" srcOrd="4" destOrd="0" presId="urn:microsoft.com/office/officeart/2018/2/layout/IconVerticalSolidList"/>
    <dgm:cxn modelId="{EA6F2A26-60C2-4EC4-BD4D-B12E63001919}" type="presParOf" srcId="{A9428E82-3B6F-4FC5-8DD0-E4735FDC1303}" destId="{D36C5034-5610-42E9-8950-510AE6A9223C}" srcOrd="0" destOrd="0" presId="urn:microsoft.com/office/officeart/2018/2/layout/IconVerticalSolidList"/>
    <dgm:cxn modelId="{A4B1D984-B4BB-4232-9059-DE59700C15DE}" type="presParOf" srcId="{A9428E82-3B6F-4FC5-8DD0-E4735FDC1303}" destId="{B25C79BA-096F-4D3E-9607-F8CC523F0951}" srcOrd="1" destOrd="0" presId="urn:microsoft.com/office/officeart/2018/2/layout/IconVerticalSolidList"/>
    <dgm:cxn modelId="{26FC0D57-AD56-4F0A-8608-A57F46F80D49}" type="presParOf" srcId="{A9428E82-3B6F-4FC5-8DD0-E4735FDC1303}" destId="{76A90E97-EF05-4F15-AAA7-F9F3A823FB37}" srcOrd="2" destOrd="0" presId="urn:microsoft.com/office/officeart/2018/2/layout/IconVerticalSolidList"/>
    <dgm:cxn modelId="{D09E2AE0-0EAD-421C-A8CD-8012E80214C3}" type="presParOf" srcId="{A9428E82-3B6F-4FC5-8DD0-E4735FDC1303}" destId="{721AFF81-A52F-4679-AF72-44C3EE2C1D1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DD75AA-D7A9-6F43-987A-E6828CC88212}">
      <dsp:nvSpPr>
        <dsp:cNvPr id="0" name=""/>
        <dsp:cNvSpPr/>
      </dsp:nvSpPr>
      <dsp:spPr>
        <a:xfrm>
          <a:off x="725819" y="3285"/>
          <a:ext cx="3002647" cy="180158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725819" y="3285"/>
        <a:ext cx="3002647" cy="1801588"/>
      </dsp:txXfrm>
    </dsp:sp>
    <dsp:sp modelId="{ACB52C9E-7D67-9F46-A870-1AFC21A9DD98}">
      <dsp:nvSpPr>
        <dsp:cNvPr id="0" name=""/>
        <dsp:cNvSpPr/>
      </dsp:nvSpPr>
      <dsp:spPr>
        <a:xfrm>
          <a:off x="4028732" y="3285"/>
          <a:ext cx="3002647" cy="180158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4028732" y="3285"/>
        <a:ext cx="3002647" cy="1801588"/>
      </dsp:txXfrm>
    </dsp:sp>
    <dsp:sp modelId="{687DC03A-8131-4A40-AE85-72D43E5F4738}">
      <dsp:nvSpPr>
        <dsp:cNvPr id="0" name=""/>
        <dsp:cNvSpPr/>
      </dsp:nvSpPr>
      <dsp:spPr>
        <a:xfrm>
          <a:off x="7331645" y="3285"/>
          <a:ext cx="3002647" cy="180158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7331645" y="3285"/>
        <a:ext cx="3002647" cy="1801588"/>
      </dsp:txXfrm>
    </dsp:sp>
    <dsp:sp modelId="{D2A65877-67DA-AC42-94E8-6E4DC7F1FE59}">
      <dsp:nvSpPr>
        <dsp:cNvPr id="0" name=""/>
        <dsp:cNvSpPr/>
      </dsp:nvSpPr>
      <dsp:spPr>
        <a:xfrm>
          <a:off x="2377276" y="2105138"/>
          <a:ext cx="3002647" cy="180158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2377276" y="2105138"/>
        <a:ext cx="3002647" cy="1801588"/>
      </dsp:txXfrm>
    </dsp:sp>
    <dsp:sp modelId="{24D77330-C91D-D741-8555-29643F1DCDFF}">
      <dsp:nvSpPr>
        <dsp:cNvPr id="0" name=""/>
        <dsp:cNvSpPr/>
      </dsp:nvSpPr>
      <dsp:spPr>
        <a:xfrm>
          <a:off x="5680188" y="2105138"/>
          <a:ext cx="3002647" cy="180158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5680188" y="2105138"/>
        <a:ext cx="3002647" cy="18015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5AAC4B-3247-7A4F-8057-F178CFDF8CA4}">
      <dsp:nvSpPr>
        <dsp:cNvPr id="0" name=""/>
        <dsp:cNvSpPr/>
      </dsp:nvSpPr>
      <dsp:spPr>
        <a:xfrm>
          <a:off x="0" y="77481"/>
          <a:ext cx="6593202" cy="10740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Circle all your literary terms, either explicitly stated or implied</a:t>
          </a:r>
        </a:p>
      </dsp:txBody>
      <dsp:txXfrm>
        <a:off x="52431" y="129912"/>
        <a:ext cx="6488340" cy="969198"/>
      </dsp:txXfrm>
    </dsp:sp>
    <dsp:sp modelId="{985AA32C-A622-D843-B3BF-AD2C466E5CF5}">
      <dsp:nvSpPr>
        <dsp:cNvPr id="0" name=""/>
        <dsp:cNvSpPr/>
      </dsp:nvSpPr>
      <dsp:spPr>
        <a:xfrm>
          <a:off x="0" y="1151541"/>
          <a:ext cx="6593202" cy="7265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334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Explicit: point of view, imagery, dialogue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Implied: compares, alluded to</a:t>
          </a:r>
        </a:p>
      </dsp:txBody>
      <dsp:txXfrm>
        <a:off x="0" y="1151541"/>
        <a:ext cx="6593202" cy="726570"/>
      </dsp:txXfrm>
    </dsp:sp>
    <dsp:sp modelId="{597AC025-AD75-1C47-9556-B393056D3365}">
      <dsp:nvSpPr>
        <dsp:cNvPr id="0" name=""/>
        <dsp:cNvSpPr/>
      </dsp:nvSpPr>
      <dsp:spPr>
        <a:xfrm>
          <a:off x="0" y="1878111"/>
          <a:ext cx="6593202" cy="1074060"/>
        </a:xfrm>
        <a:prstGeom prst="roundRect">
          <a:avLst/>
        </a:prstGeom>
        <a:solidFill>
          <a:schemeClr val="accent5">
            <a:hueOff val="-365801"/>
            <a:satOff val="1680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When finished, discuss with your table: </a:t>
          </a:r>
        </a:p>
      </dsp:txBody>
      <dsp:txXfrm>
        <a:off x="52431" y="1930542"/>
        <a:ext cx="6488340" cy="969198"/>
      </dsp:txXfrm>
    </dsp:sp>
    <dsp:sp modelId="{5EFE423D-FA7C-2944-AF05-35D6C4492D46}">
      <dsp:nvSpPr>
        <dsp:cNvPr id="0" name=""/>
        <dsp:cNvSpPr/>
      </dsp:nvSpPr>
      <dsp:spPr>
        <a:xfrm>
          <a:off x="0" y="2952171"/>
          <a:ext cx="6593202" cy="17325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334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Should literary terms be mentioned in your introduction? 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Should you list them in your thesis? 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How many is enough? 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How many is too many?</a:t>
          </a:r>
        </a:p>
      </dsp:txBody>
      <dsp:txXfrm>
        <a:off x="0" y="2952171"/>
        <a:ext cx="6593202" cy="173259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9D8C90-9872-44B5-B6EC-6F8CEECEC95C}">
      <dsp:nvSpPr>
        <dsp:cNvPr id="0" name=""/>
        <dsp:cNvSpPr/>
      </dsp:nvSpPr>
      <dsp:spPr>
        <a:xfrm>
          <a:off x="0" y="615"/>
          <a:ext cx="6762434" cy="144095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9F52BF-C69A-4B2E-8D69-A63AD97667D5}">
      <dsp:nvSpPr>
        <dsp:cNvPr id="0" name=""/>
        <dsp:cNvSpPr/>
      </dsp:nvSpPr>
      <dsp:spPr>
        <a:xfrm>
          <a:off x="435888" y="324830"/>
          <a:ext cx="792524" cy="79252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27C96C-608F-4345-B406-71C3916221FC}">
      <dsp:nvSpPr>
        <dsp:cNvPr id="0" name=""/>
        <dsp:cNvSpPr/>
      </dsp:nvSpPr>
      <dsp:spPr>
        <a:xfrm>
          <a:off x="1664301" y="615"/>
          <a:ext cx="5098132" cy="14409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501" tIns="152501" rIns="152501" bIns="15250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Read over the Prose rubric, then apply it to your essay. </a:t>
          </a:r>
        </a:p>
      </dsp:txBody>
      <dsp:txXfrm>
        <a:off x="1664301" y="615"/>
        <a:ext cx="5098132" cy="1440953"/>
      </dsp:txXfrm>
    </dsp:sp>
    <dsp:sp modelId="{43764815-8F08-4776-A58D-528A90F1FD3C}">
      <dsp:nvSpPr>
        <dsp:cNvPr id="0" name=""/>
        <dsp:cNvSpPr/>
      </dsp:nvSpPr>
      <dsp:spPr>
        <a:xfrm>
          <a:off x="0" y="1801807"/>
          <a:ext cx="6762434" cy="144095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BC428B-286B-4A07-B124-C2296A38E5EA}">
      <dsp:nvSpPr>
        <dsp:cNvPr id="0" name=""/>
        <dsp:cNvSpPr/>
      </dsp:nvSpPr>
      <dsp:spPr>
        <a:xfrm>
          <a:off x="435888" y="2126021"/>
          <a:ext cx="792524" cy="79252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CAA6DB-0D7D-4DAE-936D-AA374DD8ABEC}">
      <dsp:nvSpPr>
        <dsp:cNvPr id="0" name=""/>
        <dsp:cNvSpPr/>
      </dsp:nvSpPr>
      <dsp:spPr>
        <a:xfrm>
          <a:off x="1664301" y="1801807"/>
          <a:ext cx="5098132" cy="14409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501" tIns="152501" rIns="152501" bIns="15250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Give yourself a suggested score, allowing for half points. </a:t>
          </a:r>
        </a:p>
      </dsp:txBody>
      <dsp:txXfrm>
        <a:off x="1664301" y="1801807"/>
        <a:ext cx="5098132" cy="1440953"/>
      </dsp:txXfrm>
    </dsp:sp>
    <dsp:sp modelId="{D36C5034-5610-42E9-8950-510AE6A9223C}">
      <dsp:nvSpPr>
        <dsp:cNvPr id="0" name=""/>
        <dsp:cNvSpPr/>
      </dsp:nvSpPr>
      <dsp:spPr>
        <a:xfrm>
          <a:off x="0" y="3602998"/>
          <a:ext cx="6762434" cy="144095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5C79BA-096F-4D3E-9607-F8CC523F0951}">
      <dsp:nvSpPr>
        <dsp:cNvPr id="0" name=""/>
        <dsp:cNvSpPr/>
      </dsp:nvSpPr>
      <dsp:spPr>
        <a:xfrm>
          <a:off x="435888" y="3927213"/>
          <a:ext cx="792524" cy="79252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1AFF81-A52F-4679-AF72-44C3EE2C1D17}">
      <dsp:nvSpPr>
        <dsp:cNvPr id="0" name=""/>
        <dsp:cNvSpPr/>
      </dsp:nvSpPr>
      <dsp:spPr>
        <a:xfrm>
          <a:off x="1664301" y="3602998"/>
          <a:ext cx="5098132" cy="14409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501" tIns="152501" rIns="152501" bIns="15250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Write 1-2 sentences explaining your justification for each. </a:t>
          </a:r>
        </a:p>
      </dsp:txBody>
      <dsp:txXfrm>
        <a:off x="1664301" y="3602998"/>
        <a:ext cx="5098132" cy="14409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D8E5E-745C-407D-B425-C78EBF08DF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1501" y="822960"/>
            <a:ext cx="6057899" cy="5015169"/>
          </a:xfrm>
        </p:spPr>
        <p:txBody>
          <a:bodyPr anchor="t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7A4D5-56F4-4287-B174-56C55B18FD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9113" y="3003642"/>
            <a:ext cx="3522199" cy="2900274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4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EB9C19-FEE0-4852-B181-14A0DD77F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1/31/26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127DDF-01B7-463C-82BC-BBF429618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B2056A-C3EE-4809-B1F3-1CEEEA266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240FCEE-B6E2-46D0-9BB0-F45F79545E9D}"/>
              </a:ext>
            </a:extLst>
          </p:cNvPr>
          <p:cNvCxnSpPr>
            <a:cxnSpLocks/>
          </p:cNvCxnSpPr>
          <p:nvPr/>
        </p:nvCxnSpPr>
        <p:spPr>
          <a:xfrm flipH="1">
            <a:off x="571501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BD2FB83-3783-4477-80B5-DA5BF10BAF57}"/>
              </a:ext>
            </a:extLst>
          </p:cNvPr>
          <p:cNvCxnSpPr>
            <a:cxnSpLocks/>
          </p:cNvCxnSpPr>
          <p:nvPr/>
        </p:nvCxnSpPr>
        <p:spPr>
          <a:xfrm>
            <a:off x="7742482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83EA203-71D5-49C0-9626-FFA8E46787B0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6617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99A0A-70FC-426A-8B3B-60FAF9806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F47EC6-9753-4ABC-BB66-64CCC8BA08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71499" y="2036363"/>
            <a:ext cx="11059811" cy="38707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884D9F-DC99-4B4C-98CF-178BBBB76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1/31/26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7A6840-AC0B-4260-8368-08E0A22D2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5DAB8-EC07-4CCF-96EA-5D8ACDAE6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438F1AC-9961-4786-A189-20863DD97F68}"/>
              </a:ext>
            </a:extLst>
          </p:cNvPr>
          <p:cNvCxnSpPr>
            <a:cxnSpLocks/>
          </p:cNvCxnSpPr>
          <p:nvPr/>
        </p:nvCxnSpPr>
        <p:spPr>
          <a:xfrm flipH="1">
            <a:off x="571500" y="1780979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716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75F678-EC03-4845-A51B-C90FA6A154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77953" y="797251"/>
            <a:ext cx="2483929" cy="528378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A8B4D-A39F-4528-975A-9C84BEE778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66094" y="797251"/>
            <a:ext cx="8101072" cy="528378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E4A23-6984-4AD1-A51D-600EDC263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1/31/26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273E28-C341-49CC-BAAB-0C0D19821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26D54A-8E86-4026-8DD0-5B0979BB8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CB05DA4-DF32-4D7A-9E4D-36309C90C5BB}"/>
              </a:ext>
            </a:extLst>
          </p:cNvPr>
          <p:cNvCxnSpPr>
            <a:cxnSpLocks/>
          </p:cNvCxnSpPr>
          <p:nvPr/>
        </p:nvCxnSpPr>
        <p:spPr>
          <a:xfrm flipH="1">
            <a:off x="566094" y="57711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7CC7262-4997-41E4-976D-BA82E148280F}"/>
              </a:ext>
            </a:extLst>
          </p:cNvPr>
          <p:cNvCxnSpPr>
            <a:cxnSpLocks/>
          </p:cNvCxnSpPr>
          <p:nvPr/>
        </p:nvCxnSpPr>
        <p:spPr>
          <a:xfrm flipV="1">
            <a:off x="8875226" y="571500"/>
            <a:ext cx="0" cy="57114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5063B5-E478-4C41-AD40-49A39AE07429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4369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B2ED8-7F53-4C03-A740-493E50798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11087-99A9-4100-B5F7-520880DE3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99" y="2075688"/>
            <a:ext cx="11059811" cy="3910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7B4B20-1A65-4A26-B11E-6095083A1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1/31/26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0D52D3-E985-4FEB-89B9-57C754711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EA751A-C72D-47C1-A7A6-E8510A40C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586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81F78-07BF-45A9-92D4-E4E0A1E88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914255"/>
            <a:ext cx="6867115" cy="5009471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CC2A83-A380-4828-BC68-C065C8BC5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39817" y="914399"/>
            <a:ext cx="2370268" cy="2670273"/>
          </a:xfrm>
        </p:spPr>
        <p:txBody>
          <a:bodyPr anchor="t">
            <a:normAutofit/>
          </a:bodyPr>
          <a:lstStyle>
            <a:lvl1pPr marL="0" indent="0">
              <a:lnSpc>
                <a:spcPct val="130000"/>
              </a:lnSpc>
              <a:buNone/>
              <a:defRPr sz="1400" cap="all" spc="3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F92B2F-8804-4195-A779-F5C67C25C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1/31/26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99C26-4411-4833-A917-A45E62D56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8C7C7-F862-434D-A87A-DECE9FD2E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40BAA4B-C4C0-40C1-8DC8-B4E2F8A68E12}"/>
              </a:ext>
            </a:extLst>
          </p:cNvPr>
          <p:cNvCxnSpPr>
            <a:cxnSpLocks/>
          </p:cNvCxnSpPr>
          <p:nvPr/>
        </p:nvCxnSpPr>
        <p:spPr>
          <a:xfrm>
            <a:off x="8872625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C0A2259-2540-4B32-A999-2B46A6790E3D}"/>
              </a:ext>
            </a:extLst>
          </p:cNvPr>
          <p:cNvCxnSpPr>
            <a:cxnSpLocks/>
          </p:cNvCxnSpPr>
          <p:nvPr/>
        </p:nvCxnSpPr>
        <p:spPr>
          <a:xfrm flipH="1">
            <a:off x="566094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CEFB0ED-3F76-4403-AD0B-E738DD9D8CB6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6991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6BD5F-CF53-4DD5-B8C5-27BBA2BB8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709684"/>
            <a:ext cx="11049000" cy="1057160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76C2E1-5D5E-409F-BEE8-F48CE86F55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9447" y="2074990"/>
            <a:ext cx="5181600" cy="41019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BBF823-1BFB-4CF0-BAF4-D660C8F1AF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47082" y="2074990"/>
            <a:ext cx="5181600" cy="41019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FF816E-EE02-44A4-8B81-B324ECFD7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1/31/26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34D9E4-A693-44D2-A3E8-E3AABC905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4F669F-4B8E-415D-A9BF-AD451F452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20AF959-FCDC-4B92-9324-06A06C0D56F2}"/>
              </a:ext>
            </a:extLst>
          </p:cNvPr>
          <p:cNvCxnSpPr>
            <a:cxnSpLocks/>
          </p:cNvCxnSpPr>
          <p:nvPr/>
        </p:nvCxnSpPr>
        <p:spPr>
          <a:xfrm flipV="1">
            <a:off x="6101405" y="1883336"/>
            <a:ext cx="0" cy="43996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3830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F85E5-82C4-4BAE-B2B0-A078ABD6C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469" y="699118"/>
            <a:ext cx="11025062" cy="1063601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D15C7-F445-40F7-88F6-FD6526269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3468" y="2022883"/>
            <a:ext cx="5230469" cy="564079"/>
          </a:xfrm>
        </p:spPr>
        <p:txBody>
          <a:bodyPr anchor="ctr">
            <a:norm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652C35-AA8E-4154-8A78-7DE9590E1F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3469" y="2866031"/>
            <a:ext cx="5157787" cy="32276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57EAC6-567C-4A4A-BB10-57EC14B97D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41470" y="2022883"/>
            <a:ext cx="5183188" cy="564080"/>
          </a:xfrm>
        </p:spPr>
        <p:txBody>
          <a:bodyPr anchor="ctr">
            <a:norm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9A083F-AD60-4437-B32A-44035D78AF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41470" y="2866031"/>
            <a:ext cx="5183188" cy="32276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BF86F-3266-4551-B680-06F401FFE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1/31/26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5B38FE-80F9-4582-B2E1-B067C288D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7BEF32-F637-47A1-9ED3-AFC4F79F3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0C508D4-7C99-4B8D-BCDE-F0001BD345D9}"/>
              </a:ext>
            </a:extLst>
          </p:cNvPr>
          <p:cNvCxnSpPr>
            <a:cxnSpLocks/>
          </p:cNvCxnSpPr>
          <p:nvPr/>
        </p:nvCxnSpPr>
        <p:spPr>
          <a:xfrm flipV="1">
            <a:off x="6101405" y="1883336"/>
            <a:ext cx="0" cy="43996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49BF61B-7951-48F4-982B-9401A483FFBF}"/>
              </a:ext>
            </a:extLst>
          </p:cNvPr>
          <p:cNvCxnSpPr>
            <a:cxnSpLocks/>
          </p:cNvCxnSpPr>
          <p:nvPr/>
        </p:nvCxnSpPr>
        <p:spPr>
          <a:xfrm flipH="1">
            <a:off x="577485" y="273859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9770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A94CB-6BE5-4B9E-B0A6-54F83B201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717452"/>
            <a:ext cx="11049000" cy="1161836"/>
          </a:xfrm>
        </p:spPr>
        <p:txBody>
          <a:bodyPr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8643C-1A5D-4F23-B0D7-5B46F5E45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1/31/26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1A3394-78CC-43B0-9762-5E826F8BB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347F0A-1980-4E13-AB22-AE3B8AA44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E9D858B-8A9C-4235-B151-81C99A3D20D2}"/>
              </a:ext>
            </a:extLst>
          </p:cNvPr>
          <p:cNvCxnSpPr>
            <a:cxnSpLocks/>
          </p:cNvCxnSpPr>
          <p:nvPr/>
        </p:nvCxnSpPr>
        <p:spPr>
          <a:xfrm flipH="1">
            <a:off x="577485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6C7798B-3ECB-4076-8955-A82116BB0D25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4794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C61D85-3E72-406F-AB26-B4ED94918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1/31/26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9C831E-4321-467E-9090-C89C48CF2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8A9556-B3D8-4403-835F-11AE2D409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351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0AA48-D521-423D-B185-6490EF57B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201" y="810344"/>
            <a:ext cx="3478084" cy="1408062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64E6DD-DDD2-4ED6-B8A9-A8B6D76565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9809" y="931232"/>
            <a:ext cx="6700679" cy="507936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F08F5E-AD33-4ACF-84C9-78B0FF6BE3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1500" y="2578608"/>
            <a:ext cx="3478783" cy="34172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D7604E-7DD4-4497-B325-74F899E8A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1/31/26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02BEED-A8F6-4256-9539-4434694AA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EA1AA6-EE0B-48FD-A7DE-6CEE6A8C7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3F35B32-9A23-4805-94A6-96826D202139}"/>
              </a:ext>
            </a:extLst>
          </p:cNvPr>
          <p:cNvCxnSpPr>
            <a:cxnSpLocks/>
          </p:cNvCxnSpPr>
          <p:nvPr/>
        </p:nvCxnSpPr>
        <p:spPr>
          <a:xfrm flipH="1">
            <a:off x="571500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62BA7DA-3944-40D4-91CD-40CA24DBB79B}"/>
              </a:ext>
            </a:extLst>
          </p:cNvPr>
          <p:cNvCxnSpPr>
            <a:cxnSpLocks/>
          </p:cNvCxnSpPr>
          <p:nvPr/>
        </p:nvCxnSpPr>
        <p:spPr>
          <a:xfrm flipV="1">
            <a:off x="4419601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BEA0B78-39E7-4039-B8BE-4F425688C6DF}"/>
              </a:ext>
            </a:extLst>
          </p:cNvPr>
          <p:cNvCxnSpPr>
            <a:cxnSpLocks/>
          </p:cNvCxnSpPr>
          <p:nvPr/>
        </p:nvCxnSpPr>
        <p:spPr>
          <a:xfrm flipH="1">
            <a:off x="571501" y="2406845"/>
            <a:ext cx="38481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D68B99C-0744-42EE-9713-AB0CEC3F5D85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8900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12732-5D39-4B30-A499-D51BABC88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499" y="802204"/>
            <a:ext cx="3478787" cy="1408062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AF5AEC-77BC-4A52-8A56-C6479CA6A2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23467" y="847384"/>
            <a:ext cx="6907844" cy="521681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0A9240-8762-4C7D-AF22-A844CB2EC8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1498" y="2574906"/>
            <a:ext cx="3478787" cy="343571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995685-E45D-4E74-8B78-D3B8E85C4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1/31/26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1FCBA3-0FF5-47C2-901A-645F6185D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030381-5320-46AD-A0B9-7C04B3E5A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357A432-D933-402A-8657-216EE20450EE}"/>
              </a:ext>
            </a:extLst>
          </p:cNvPr>
          <p:cNvCxnSpPr>
            <a:cxnSpLocks/>
          </p:cNvCxnSpPr>
          <p:nvPr/>
        </p:nvCxnSpPr>
        <p:spPr>
          <a:xfrm flipH="1">
            <a:off x="571500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1B1E0F3-D71B-436F-A10B-B6EA7125F684}"/>
              </a:ext>
            </a:extLst>
          </p:cNvPr>
          <p:cNvCxnSpPr>
            <a:cxnSpLocks/>
          </p:cNvCxnSpPr>
          <p:nvPr/>
        </p:nvCxnSpPr>
        <p:spPr>
          <a:xfrm flipV="1">
            <a:off x="4419601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DEE64F5-2B48-4A2E-BA5E-1D37F1A7C9A3}"/>
              </a:ext>
            </a:extLst>
          </p:cNvPr>
          <p:cNvCxnSpPr>
            <a:cxnSpLocks/>
          </p:cNvCxnSpPr>
          <p:nvPr/>
        </p:nvCxnSpPr>
        <p:spPr>
          <a:xfrm flipH="1">
            <a:off x="571501" y="2406845"/>
            <a:ext cx="38481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99BF9AA-A2C8-4233-B597-EB11C6D6A0E0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8009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E1467D-9ED1-4211-A71E-41C91C755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689289"/>
            <a:ext cx="11049000" cy="1084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F8A6A1-C9C7-4FDF-B4DA-1E86B6A355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1499" y="2075688"/>
            <a:ext cx="11059811" cy="3818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ACC44A-C635-4CD0-90E9-D9503AF4CC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036732" y="6397103"/>
            <a:ext cx="30919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200" baseline="0">
                <a:solidFill>
                  <a:schemeClr val="tx1"/>
                </a:solidFill>
              </a:defRPr>
            </a:lvl1pPr>
          </a:lstStyle>
          <a:p>
            <a:fld id="{1C8322F6-1C60-46CF-968C-BC20E470F443}" type="datetimeFigureOut">
              <a:rPr lang="en-US" smtClean="0"/>
              <a:t>1/31/26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ABF682-1A47-492C-81E3-9DB0A50ECB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75782" y="639710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2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C814B-9105-44ED-98A9-D326B2E260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24553" y="6397103"/>
            <a:ext cx="7007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6814345-41DE-42C5-8657-66C1417DF81A}"/>
              </a:ext>
            </a:extLst>
          </p:cNvPr>
          <p:cNvCxnSpPr>
            <a:cxnSpLocks/>
          </p:cNvCxnSpPr>
          <p:nvPr/>
        </p:nvCxnSpPr>
        <p:spPr>
          <a:xfrm flipH="1">
            <a:off x="566094" y="6286347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E68E419-3727-4F5E-8840-AF149B33B0B7}"/>
              </a:ext>
            </a:extLst>
          </p:cNvPr>
          <p:cNvCxnSpPr>
            <a:cxnSpLocks/>
          </p:cNvCxnSpPr>
          <p:nvPr/>
        </p:nvCxnSpPr>
        <p:spPr>
          <a:xfrm flipH="1">
            <a:off x="577485" y="1883336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519B6EC-D7AE-452F-8D0C-D11BD3377F3E}"/>
              </a:ext>
            </a:extLst>
          </p:cNvPr>
          <p:cNvCxnSpPr>
            <a:cxnSpLocks/>
          </p:cNvCxnSpPr>
          <p:nvPr/>
        </p:nvCxnSpPr>
        <p:spPr>
          <a:xfrm flipH="1">
            <a:off x="577485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6715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100" baseline="0">
          <a:solidFill>
            <a:schemeClr val="tx1"/>
          </a:solidFill>
          <a:latin typeface="Batang" panose="02030600000101010101" pitchFamily="18" charset="-127"/>
          <a:ea typeface="Batang" panose="02030600000101010101" pitchFamily="18" charset="-127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venir Next LT Pro Light" panose="020B03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venir Next LT Pro Light" panose="020B03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0220DBA-8988-4873-8FCD-3FFAC3CF1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5A568F0-B942-979F-0E03-A1366C22417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</a:blip>
          <a:srcRect b="15730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05192AE-4C5A-6E8F-1B96-A884E9A87C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4819615"/>
            <a:ext cx="6817836" cy="1264936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Self-Scoring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090A13-A1EC-9888-C7D6-0B0D217919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42516" y="4901919"/>
            <a:ext cx="3483615" cy="1100329"/>
          </a:xfrm>
        </p:spPr>
        <p:txBody>
          <a:bodyPr anchor="ctr">
            <a:normAutofit/>
          </a:bodyPr>
          <a:lstStyle/>
          <a:p>
            <a:pPr>
              <a:lnSpc>
                <a:spcPct val="120000"/>
              </a:lnSpc>
            </a:pPr>
            <a:r>
              <a:rPr lang="en-US">
                <a:solidFill>
                  <a:srgbClr val="FFFFFF"/>
                </a:solidFill>
              </a:rPr>
              <a:t>I WILL read these essays and give feedback, but I’d like to see you do it first!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1981B13-F880-47D1-BA19-C2C84FC754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65869" y="4610607"/>
            <a:ext cx="11054799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9889C86-81F5-4E2B-A1BF-3DC57716B5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734300" y="4614653"/>
            <a:ext cx="0" cy="1674861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D1651B2-663F-4ED2-A7D2-9D74A5DFD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61819" y="6289514"/>
            <a:ext cx="11054799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2386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2E770B2-F460-435B-94B7-40172D763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5CE5395-CDE2-415A-ACFA-0104181CF6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0" y="6286500"/>
            <a:ext cx="11054799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6D1F3928-AEE4-C860-8034-6B3F5EA8C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dirty="0"/>
              <a:t>Get into the following groups: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F808F17-5957-323D-8F0F-9C270B1A22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6930210"/>
              </p:ext>
            </p:extLst>
          </p:nvPr>
        </p:nvGraphicFramePr>
        <p:xfrm>
          <a:off x="571500" y="2076450"/>
          <a:ext cx="11060113" cy="39100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14149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D63A1-F99E-BE71-BD99-C61AF3075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Highlight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D55BF0-6C7C-5EC5-498F-8EFDE7A8EE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Then, read each body paragraph, highlighting for </a:t>
            </a:r>
            <a:r>
              <a:rPr lang="en-US" u="sng" dirty="0"/>
              <a:t>APE</a:t>
            </a:r>
            <a:r>
              <a:rPr lang="en-US" dirty="0"/>
              <a:t> (assert, prove, explain). Highlight those in three additional colors. </a:t>
            </a:r>
          </a:p>
          <a:p>
            <a:r>
              <a:rPr lang="en-US" dirty="0"/>
              <a:t>Now, read it again, highlighting </a:t>
            </a:r>
            <a:r>
              <a:rPr lang="en-US" u="sng" dirty="0"/>
              <a:t>the line of reasoning </a:t>
            </a:r>
            <a:r>
              <a:rPr lang="en-US" dirty="0"/>
              <a:t>as you continue it or return to it in the same color as before. Do so in the conclusion as well. </a:t>
            </a:r>
          </a:p>
          <a:p>
            <a:r>
              <a:rPr lang="en-US" dirty="0"/>
              <a:t>When you all finish, discuss:</a:t>
            </a:r>
          </a:p>
          <a:p>
            <a:pPr lvl="1"/>
            <a:r>
              <a:rPr lang="en-US" dirty="0"/>
              <a:t>Is your line of reasoning established early and often? Is it complete, meaning it is considered and fully discussed in the conclusion? </a:t>
            </a:r>
          </a:p>
          <a:p>
            <a:pPr lvl="1"/>
            <a:r>
              <a:rPr lang="en-US" dirty="0"/>
              <a:t>Did your paragraphs generally move APE?</a:t>
            </a:r>
          </a:p>
        </p:txBody>
      </p:sp>
    </p:spTree>
    <p:extLst>
      <p:ext uri="{BB962C8B-B14F-4D97-AF65-F5344CB8AC3E}">
        <p14:creationId xmlns:p14="http://schemas.microsoft.com/office/powerpoint/2010/main" val="4202850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0B1846-6CE5-47AE-B0D0-7202A39CE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B4D34D-EAE2-B72C-0ABC-FA095CD4A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08006"/>
            <a:ext cx="3503409" cy="5070171"/>
          </a:xfrm>
        </p:spPr>
        <p:txBody>
          <a:bodyPr anchor="b">
            <a:normAutofit/>
          </a:bodyPr>
          <a:lstStyle/>
          <a:p>
            <a:r>
              <a:rPr lang="en-US" dirty="0"/>
              <a:t>Literary terms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B706659-8817-44F5-87F5-B7804F1CBE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6286500"/>
            <a:ext cx="110489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E7E0E66-59D6-4A3A-B1A2-84B9078432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419600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64F6F91-27E3-4BF5-9BD7-E5923D27CC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571500"/>
            <a:ext cx="110489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DB54E10-98F8-5175-2FCB-CF1AB7BB5B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638492"/>
              </p:ext>
            </p:extLst>
          </p:nvPr>
        </p:nvGraphicFramePr>
        <p:xfrm>
          <a:off x="5038410" y="1061686"/>
          <a:ext cx="6593202" cy="47622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46650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889F449-A8C1-4223-8D3F-453A7C9303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596363-08A3-3B53-0913-327BBC907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795528"/>
            <a:ext cx="5588819" cy="5086040"/>
          </a:xfrm>
        </p:spPr>
        <p:txBody>
          <a:bodyPr anchor="t">
            <a:normAutofit/>
          </a:bodyPr>
          <a:lstStyle/>
          <a:p>
            <a:pPr algn="r"/>
            <a:r>
              <a:rPr lang="en-US" sz="6000"/>
              <a:t>Peer review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B483DE6-F425-4CA0-9983-0778A131F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571500"/>
            <a:ext cx="110489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76A71E-4F4B-C56C-9EAC-915282AC69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962" y="957945"/>
            <a:ext cx="3384456" cy="4949192"/>
          </a:xfrm>
        </p:spPr>
        <p:txBody>
          <a:bodyPr anchor="b">
            <a:noAutofit/>
          </a:bodyPr>
          <a:lstStyle/>
          <a:p>
            <a:r>
              <a:rPr lang="en-US" sz="2400" dirty="0"/>
              <a:t>Pass your paper along to your groups, reading each others. When you finish, discuss:</a:t>
            </a:r>
          </a:p>
          <a:p>
            <a:pPr lvl="1"/>
            <a:r>
              <a:rPr lang="en-US" sz="2400" dirty="0"/>
              <a:t>What were 3 good things in each essay?</a:t>
            </a:r>
          </a:p>
          <a:p>
            <a:pPr lvl="1"/>
            <a:r>
              <a:rPr lang="en-US" sz="2400" dirty="0"/>
              <a:t>What were 2-3 things that could be improved?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8F3C27F-5DD1-4734-BC17-6CA4460264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6286500"/>
            <a:ext cx="110489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F67967-936C-4D11-B434-DEBD15F2B7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419600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3862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593B728-EF8E-4747-9825-F8D7FEEE0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0CBFDE-FDAF-E616-FD75-F4B797180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783863"/>
            <a:ext cx="3448812" cy="5048339"/>
          </a:xfrm>
        </p:spPr>
        <p:txBody>
          <a:bodyPr anchor="t">
            <a:normAutofit/>
          </a:bodyPr>
          <a:lstStyle/>
          <a:p>
            <a:r>
              <a:rPr lang="en-US" dirty="0"/>
              <a:t>Rubric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138B8C1-129C-418D-BEA5-984B1F6A32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6286500"/>
            <a:ext cx="110489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EE0F901-22C5-405D-919A-D48167CEAD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419600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87C62E1-2E42-4DD6-9ECF-39FB001D5B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571500"/>
            <a:ext cx="110489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3D5D324-259C-3A53-2E51-5451035D79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7761254"/>
              </p:ext>
            </p:extLst>
          </p:nvPr>
        </p:nvGraphicFramePr>
        <p:xfrm>
          <a:off x="4869180" y="899033"/>
          <a:ext cx="6762434" cy="5044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4260054"/>
      </p:ext>
    </p:extLst>
  </p:cSld>
  <p:clrMapOvr>
    <a:masterClrMapping/>
  </p:clrMapOvr>
</p:sld>
</file>

<file path=ppt/theme/theme1.xml><?xml version="1.0" encoding="utf-8"?>
<a:theme xmlns:a="http://schemas.openxmlformats.org/drawingml/2006/main" name="AlignmentVTI">
  <a:themeElements>
    <a:clrScheme name="Alignment">
      <a:dk1>
        <a:sysClr val="windowText" lastClr="000000"/>
      </a:dk1>
      <a:lt1>
        <a:sysClr val="window" lastClr="FFFFFF"/>
      </a:lt1>
      <a:dk2>
        <a:srgbClr val="3B3D38"/>
      </a:dk2>
      <a:lt2>
        <a:srgbClr val="F7F2EE"/>
      </a:lt2>
      <a:accent1>
        <a:srgbClr val="928A63"/>
      </a:accent1>
      <a:accent2>
        <a:srgbClr val="B57B6B"/>
      </a:accent2>
      <a:accent3>
        <a:srgbClr val="9E8484"/>
      </a:accent3>
      <a:accent4>
        <a:srgbClr val="7C8A75"/>
      </a:accent4>
      <a:accent5>
        <a:srgbClr val="8C8578"/>
      </a:accent5>
      <a:accent6>
        <a:srgbClr val="A18563"/>
      </a:accent6>
      <a:hlink>
        <a:srgbClr val="B57B6B"/>
      </a:hlink>
      <a:folHlink>
        <a:srgbClr val="7C8A75"/>
      </a:folHlink>
    </a:clrScheme>
    <a:fontScheme name="Custom 1">
      <a:majorFont>
        <a:latin typeface="Batang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lignmentVTI" id="{606D7720-FAA0-4ADC-B967-3239DA8ECA1A}" vid="{10074623-6FCC-4A3C-AAA5-58644BD8FF1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1640</TotalTime>
  <Words>260</Words>
  <Application>Microsoft Macintosh PowerPoint</Application>
  <PresentationFormat>Widescreen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Batang</vt:lpstr>
      <vt:lpstr>Arial</vt:lpstr>
      <vt:lpstr>Avenir Next LT Pro Light</vt:lpstr>
      <vt:lpstr>AlignmentVTI</vt:lpstr>
      <vt:lpstr>Self-Scoring</vt:lpstr>
      <vt:lpstr>Get into the following groups:</vt:lpstr>
      <vt:lpstr>Highlight</vt:lpstr>
      <vt:lpstr>Literary terms</vt:lpstr>
      <vt:lpstr>Peer review</vt:lpstr>
      <vt:lpstr>Rubric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Gina Kortuem</dc:creator>
  <cp:lastModifiedBy>Gina Kortuem</cp:lastModifiedBy>
  <cp:revision>5</cp:revision>
  <dcterms:created xsi:type="dcterms:W3CDTF">2026-01-13T16:47:55Z</dcterms:created>
  <dcterms:modified xsi:type="dcterms:W3CDTF">2026-01-31T20:35:51Z</dcterms:modified>
</cp:coreProperties>
</file>